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4" r:id="rId28"/>
    <p:sldId id="283" r:id="rId2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392" y="3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rgbClr val="001F5F"/>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11/7/2024</a:t>
            </a:r>
          </a:p>
        </p:txBody>
      </p:sp>
      <p:sp>
        <p:nvSpPr>
          <p:cNvPr id="5" name="Holder 5"/>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 name="Holder 6"/>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381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11/7/2024</a:t>
            </a:r>
          </a:p>
        </p:txBody>
      </p:sp>
      <p:sp>
        <p:nvSpPr>
          <p:cNvPr id="5" name="Holder 5"/>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 name="Holder 6"/>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381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Gill Sans MT"/>
                <a:cs typeface="Gill Sans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11/7/2024</a:t>
            </a:r>
          </a:p>
        </p:txBody>
      </p:sp>
      <p:sp>
        <p:nvSpPr>
          <p:cNvPr id="6" name="Holder 6"/>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7" name="Holder 7"/>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381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1F5F"/>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11/7/2024</a:t>
            </a:r>
          </a:p>
        </p:txBody>
      </p:sp>
      <p:sp>
        <p:nvSpPr>
          <p:cNvPr id="4" name="Holder 4"/>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Holder 5"/>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381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2709672" y="5132832"/>
            <a:ext cx="7764779" cy="1725167"/>
          </a:xfrm>
          <a:prstGeom prst="rect">
            <a:avLst/>
          </a:prstGeom>
        </p:spPr>
      </p:pic>
      <p:pic>
        <p:nvPicPr>
          <p:cNvPr id="18" name="bg object 18"/>
          <p:cNvPicPr/>
          <p:nvPr/>
        </p:nvPicPr>
        <p:blipFill>
          <a:blip r:embed="rId4" cstate="print"/>
          <a:stretch>
            <a:fillRect/>
          </a:stretch>
        </p:blipFill>
        <p:spPr>
          <a:xfrm>
            <a:off x="7772400" y="0"/>
            <a:ext cx="4419599" cy="2468879"/>
          </a:xfrm>
          <a:prstGeom prst="rect">
            <a:avLst/>
          </a:prstGeom>
        </p:spPr>
      </p:pic>
      <p:sp>
        <p:nvSpPr>
          <p:cNvPr id="2" name="Holder 2"/>
          <p:cNvSpPr>
            <a:spLocks noGrp="1"/>
          </p:cNvSpPr>
          <p:nvPr>
            <p:ph type="ftr" sz="quarter" idx="5"/>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spc="-10" dirty="0"/>
              <a:t>11/7/2024</a:t>
            </a:r>
          </a:p>
        </p:txBody>
      </p:sp>
      <p:sp>
        <p:nvSpPr>
          <p:cNvPr id="3" name="Holder 3"/>
          <p:cNvSpPr>
            <a:spLocks noGrp="1"/>
          </p:cNvSpPr>
          <p:nvPr>
            <p:ph type="dt" sz="half" idx="6"/>
          </p:nvPr>
        </p:nvSpPr>
        <p:spPr/>
        <p:txBody>
          <a:bodyPr lIns="0" tIns="0" rIns="0" bIns="0"/>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4" name="Holder 4"/>
          <p:cNvSpPr>
            <a:spLocks noGrp="1"/>
          </p:cNvSpPr>
          <p:nvPr>
            <p:ph type="sldNum" sz="quarter" idx="7"/>
          </p:nvPr>
        </p:nvSpPr>
        <p:spPr/>
        <p:txBody>
          <a:bodyPr lIns="0" tIns="0" rIns="0" bIns="0"/>
          <a:lstStyle>
            <a:lvl1pPr>
              <a:defRPr sz="900" b="0" i="0">
                <a:solidFill>
                  <a:srgbClr val="7E7E7E"/>
                </a:solidFill>
                <a:latin typeface="Arial"/>
                <a:cs typeface="Arial"/>
              </a:defRPr>
            </a:lvl1pPr>
          </a:lstStyle>
          <a:p>
            <a:pPr marL="38100">
              <a:lnSpc>
                <a:spcPct val="100000"/>
              </a:lnSpc>
              <a:spcBef>
                <a:spcPts val="15"/>
              </a:spcBef>
            </a:pPr>
            <a:fld id="{81D60167-4931-47E6-BA6A-407CBD079E47}" type="slidenum">
              <a:rPr spc="-25" dirty="0"/>
              <a:t>‹Nº›</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12879" y="1958340"/>
            <a:ext cx="579120" cy="4899660"/>
          </a:xfrm>
          <a:custGeom>
            <a:avLst/>
            <a:gdLst/>
            <a:ahLst/>
            <a:cxnLst/>
            <a:rect l="l" t="t" r="r" b="b"/>
            <a:pathLst>
              <a:path w="579120" h="4899659">
                <a:moveTo>
                  <a:pt x="579120" y="0"/>
                </a:moveTo>
                <a:lnTo>
                  <a:pt x="0" y="0"/>
                </a:lnTo>
                <a:lnTo>
                  <a:pt x="0" y="4899660"/>
                </a:lnTo>
                <a:lnTo>
                  <a:pt x="579120" y="4899660"/>
                </a:lnTo>
                <a:lnTo>
                  <a:pt x="579120" y="0"/>
                </a:lnTo>
                <a:close/>
              </a:path>
            </a:pathLst>
          </a:custGeom>
          <a:solidFill>
            <a:srgbClr val="2D75B6"/>
          </a:solidFill>
        </p:spPr>
        <p:txBody>
          <a:bodyPr wrap="square" lIns="0" tIns="0" rIns="0" bIns="0" rtlCol="0"/>
          <a:lstStyle/>
          <a:p>
            <a:endParaRPr/>
          </a:p>
        </p:txBody>
      </p:sp>
      <p:sp>
        <p:nvSpPr>
          <p:cNvPr id="17" name="bg object 17"/>
          <p:cNvSpPr/>
          <p:nvPr/>
        </p:nvSpPr>
        <p:spPr>
          <a:xfrm>
            <a:off x="11612879" y="1958340"/>
            <a:ext cx="579120" cy="4899660"/>
          </a:xfrm>
          <a:custGeom>
            <a:avLst/>
            <a:gdLst/>
            <a:ahLst/>
            <a:cxnLst/>
            <a:rect l="l" t="t" r="r" b="b"/>
            <a:pathLst>
              <a:path w="579120" h="4899659">
                <a:moveTo>
                  <a:pt x="0" y="0"/>
                </a:moveTo>
                <a:lnTo>
                  <a:pt x="579120" y="0"/>
                </a:lnTo>
                <a:lnTo>
                  <a:pt x="579120" y="4899660"/>
                </a:lnTo>
                <a:lnTo>
                  <a:pt x="0" y="4899660"/>
                </a:lnTo>
                <a:lnTo>
                  <a:pt x="0" y="0"/>
                </a:lnTo>
                <a:close/>
              </a:path>
            </a:pathLst>
          </a:custGeom>
          <a:ln w="12191">
            <a:solidFill>
              <a:srgbClr val="41709C"/>
            </a:solidFill>
          </a:ln>
        </p:spPr>
        <p:txBody>
          <a:bodyPr wrap="square" lIns="0" tIns="0" rIns="0" bIns="0" rtlCol="0"/>
          <a:lstStyle/>
          <a:p>
            <a:endParaRPr/>
          </a:p>
        </p:txBody>
      </p:sp>
      <p:pic>
        <p:nvPicPr>
          <p:cNvPr id="18" name="bg object 18"/>
          <p:cNvPicPr/>
          <p:nvPr/>
        </p:nvPicPr>
        <p:blipFill>
          <a:blip r:embed="rId7" cstate="print"/>
          <a:stretch>
            <a:fillRect/>
          </a:stretch>
        </p:blipFill>
        <p:spPr>
          <a:xfrm>
            <a:off x="11775960" y="2479548"/>
            <a:ext cx="252971" cy="3858767"/>
          </a:xfrm>
          <a:prstGeom prst="rect">
            <a:avLst/>
          </a:prstGeom>
        </p:spPr>
      </p:pic>
      <p:pic>
        <p:nvPicPr>
          <p:cNvPr id="19" name="bg object 19"/>
          <p:cNvPicPr/>
          <p:nvPr/>
        </p:nvPicPr>
        <p:blipFill>
          <a:blip r:embed="rId8" cstate="print"/>
          <a:stretch>
            <a:fillRect/>
          </a:stretch>
        </p:blipFill>
        <p:spPr>
          <a:xfrm>
            <a:off x="11751564" y="408431"/>
            <a:ext cx="274318" cy="1408175"/>
          </a:xfrm>
          <a:prstGeom prst="rect">
            <a:avLst/>
          </a:prstGeom>
        </p:spPr>
      </p:pic>
      <p:sp>
        <p:nvSpPr>
          <p:cNvPr id="2" name="Holder 2"/>
          <p:cNvSpPr>
            <a:spLocks noGrp="1"/>
          </p:cNvSpPr>
          <p:nvPr>
            <p:ph type="title"/>
          </p:nvPr>
        </p:nvSpPr>
        <p:spPr>
          <a:xfrm>
            <a:off x="535940" y="420115"/>
            <a:ext cx="11120119" cy="513715"/>
          </a:xfrm>
          <a:prstGeom prst="rect">
            <a:avLst/>
          </a:prstGeom>
        </p:spPr>
        <p:txBody>
          <a:bodyPr wrap="square" lIns="0" tIns="0" rIns="0" bIns="0">
            <a:spAutoFit/>
          </a:bodyPr>
          <a:lstStyle>
            <a:lvl1pPr>
              <a:defRPr sz="3600" b="1" i="0">
                <a:solidFill>
                  <a:srgbClr val="001F5F"/>
                </a:solidFill>
                <a:latin typeface="Gill Sans MT"/>
                <a:cs typeface="Gill Sans MT"/>
              </a:defRPr>
            </a:lvl1pPr>
          </a:lstStyle>
          <a:p>
            <a:endParaRPr/>
          </a:p>
        </p:txBody>
      </p:sp>
      <p:sp>
        <p:nvSpPr>
          <p:cNvPr id="3" name="Holder 3"/>
          <p:cNvSpPr>
            <a:spLocks noGrp="1"/>
          </p:cNvSpPr>
          <p:nvPr>
            <p:ph type="body" idx="1"/>
          </p:nvPr>
        </p:nvSpPr>
        <p:spPr>
          <a:xfrm>
            <a:off x="718819" y="1295987"/>
            <a:ext cx="10687050" cy="47955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8781515" y="6522366"/>
            <a:ext cx="537845" cy="153670"/>
          </a:xfrm>
          <a:prstGeom prst="rect">
            <a:avLst/>
          </a:prstGeom>
        </p:spPr>
        <p:txBody>
          <a:bodyPr wrap="square" lIns="0" tIns="0" rIns="0" bIns="0">
            <a:spAutoFit/>
          </a:bodyPr>
          <a:lstStyle>
            <a:lvl1pPr>
              <a:defRPr sz="900" b="0" i="0">
                <a:solidFill>
                  <a:srgbClr val="7E7E7E"/>
                </a:solidFill>
                <a:latin typeface="Arial"/>
                <a:cs typeface="Arial"/>
              </a:defRPr>
            </a:lvl1pPr>
          </a:lstStyle>
          <a:p>
            <a:pPr marL="12700">
              <a:lnSpc>
                <a:spcPct val="100000"/>
              </a:lnSpc>
              <a:spcBef>
                <a:spcPts val="15"/>
              </a:spcBef>
            </a:pPr>
            <a:r>
              <a:rPr spc="-10" dirty="0"/>
              <a:t>11/7/2024</a:t>
            </a:r>
          </a:p>
        </p:txBody>
      </p:sp>
      <p:sp>
        <p:nvSpPr>
          <p:cNvPr id="5" name="Holder 5"/>
          <p:cNvSpPr>
            <a:spLocks noGrp="1"/>
          </p:cNvSpPr>
          <p:nvPr>
            <p:ph type="dt" sz="half" idx="6"/>
          </p:nvPr>
        </p:nvSpPr>
        <p:spPr>
          <a:xfrm>
            <a:off x="353059" y="6533039"/>
            <a:ext cx="1478280" cy="153670"/>
          </a:xfrm>
          <a:prstGeom prst="rect">
            <a:avLst/>
          </a:prstGeom>
        </p:spPr>
        <p:txBody>
          <a:bodyPr wrap="square" lIns="0" tIns="0" rIns="0" bIns="0">
            <a:spAutoFit/>
          </a:bodyPr>
          <a:lstStyle>
            <a:lvl1pPr>
              <a:defRPr sz="900" b="0" i="0">
                <a:solidFill>
                  <a:srgbClr val="7E7E7E"/>
                </a:solidFill>
                <a:latin typeface="Arial"/>
                <a:cs typeface="Arial"/>
              </a:defRPr>
            </a:lvl1p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 name="Holder 6"/>
          <p:cNvSpPr>
            <a:spLocks noGrp="1"/>
          </p:cNvSpPr>
          <p:nvPr>
            <p:ph type="sldNum" sz="quarter" idx="7"/>
          </p:nvPr>
        </p:nvSpPr>
        <p:spPr>
          <a:xfrm>
            <a:off x="11323225" y="6522364"/>
            <a:ext cx="217170" cy="153670"/>
          </a:xfrm>
          <a:prstGeom prst="rect">
            <a:avLst/>
          </a:prstGeom>
        </p:spPr>
        <p:txBody>
          <a:bodyPr wrap="square" lIns="0" tIns="0" rIns="0" bIns="0">
            <a:spAutoFit/>
          </a:bodyPr>
          <a:lstStyle>
            <a:lvl1pPr>
              <a:defRPr sz="900" b="0" i="0">
                <a:solidFill>
                  <a:srgbClr val="7E7E7E"/>
                </a:solidFill>
                <a:latin typeface="Arial"/>
                <a:cs typeface="Arial"/>
              </a:defRPr>
            </a:lvl1pPr>
          </a:lstStyle>
          <a:p>
            <a:pPr marL="38100">
              <a:lnSpc>
                <a:spcPct val="100000"/>
              </a:lnSpc>
              <a:spcBef>
                <a:spcPts val="15"/>
              </a:spcBef>
            </a:pPr>
            <a:fld id="{81D60167-4931-47E6-BA6A-407CBD079E47}" type="slidenum">
              <a:rPr spc="-25" dirty="0"/>
              <a:t>‹Nº›</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mailto:robofest@ltu.edu" TargetMode="External"/><Relationship Id="rId4" Type="http://schemas.openxmlformats.org/officeDocument/2006/relationships/hyperlink" Target="http://www.robofest.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robofest.net/images/2425/2025GameScorecard.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mailto:robofest@LTU.edu" TargetMode="Externa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3059" y="6522211"/>
            <a:ext cx="147828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E7E7E"/>
                </a:solidFill>
                <a:latin typeface="Arial"/>
                <a:cs typeface="Arial"/>
              </a:rPr>
              <a:t>Copyright</a:t>
            </a:r>
            <a:r>
              <a:rPr sz="900" spc="-20" dirty="0">
                <a:solidFill>
                  <a:srgbClr val="7E7E7E"/>
                </a:solidFill>
                <a:latin typeface="Arial"/>
                <a:cs typeface="Arial"/>
              </a:rPr>
              <a:t> </a:t>
            </a:r>
            <a:r>
              <a:rPr sz="900" dirty="0">
                <a:solidFill>
                  <a:srgbClr val="7E7E7E"/>
                </a:solidFill>
                <a:latin typeface="Arial"/>
                <a:cs typeface="Arial"/>
              </a:rPr>
              <a:t>©</a:t>
            </a:r>
            <a:r>
              <a:rPr sz="900" spc="-10" dirty="0">
                <a:solidFill>
                  <a:srgbClr val="7E7E7E"/>
                </a:solidFill>
                <a:latin typeface="Arial"/>
                <a:cs typeface="Arial"/>
              </a:rPr>
              <a:t> </a:t>
            </a:r>
            <a:r>
              <a:rPr sz="900" dirty="0">
                <a:solidFill>
                  <a:srgbClr val="7E7E7E"/>
                </a:solidFill>
                <a:latin typeface="Arial"/>
                <a:cs typeface="Arial"/>
              </a:rPr>
              <a:t>2024-</a:t>
            </a:r>
            <a:r>
              <a:rPr sz="900" spc="210" dirty="0">
                <a:solidFill>
                  <a:srgbClr val="7E7E7E"/>
                </a:solidFill>
                <a:latin typeface="Arial"/>
                <a:cs typeface="Arial"/>
              </a:rPr>
              <a:t> </a:t>
            </a:r>
            <a:r>
              <a:rPr sz="900" spc="-10" dirty="0">
                <a:solidFill>
                  <a:srgbClr val="7E7E7E"/>
                </a:solidFill>
                <a:latin typeface="Arial"/>
                <a:cs typeface="Arial"/>
              </a:rPr>
              <a:t>Robofest</a:t>
            </a:r>
            <a:endParaRPr sz="900">
              <a:latin typeface="Arial"/>
              <a:cs typeface="Arial"/>
            </a:endParaRPr>
          </a:p>
        </p:txBody>
      </p:sp>
      <p:grpSp>
        <p:nvGrpSpPr>
          <p:cNvPr id="3" name="object 3"/>
          <p:cNvGrpSpPr/>
          <p:nvPr/>
        </p:nvGrpSpPr>
        <p:grpSpPr>
          <a:xfrm>
            <a:off x="1452372" y="489204"/>
            <a:ext cx="9267825" cy="1920239"/>
            <a:chOff x="1452372" y="489204"/>
            <a:chExt cx="9267825" cy="1920239"/>
          </a:xfrm>
        </p:grpSpPr>
        <p:pic>
          <p:nvPicPr>
            <p:cNvPr id="4" name="object 4"/>
            <p:cNvPicPr/>
            <p:nvPr/>
          </p:nvPicPr>
          <p:blipFill>
            <a:blip r:embed="rId2" cstate="print"/>
            <a:stretch>
              <a:fillRect/>
            </a:stretch>
          </p:blipFill>
          <p:spPr>
            <a:xfrm>
              <a:off x="6108192" y="944880"/>
              <a:ext cx="4611622" cy="888491"/>
            </a:xfrm>
            <a:prstGeom prst="rect">
              <a:avLst/>
            </a:prstGeom>
          </p:spPr>
        </p:pic>
        <p:pic>
          <p:nvPicPr>
            <p:cNvPr id="5" name="object 5"/>
            <p:cNvPicPr/>
            <p:nvPr/>
          </p:nvPicPr>
          <p:blipFill>
            <a:blip r:embed="rId3" cstate="print"/>
            <a:stretch>
              <a:fillRect/>
            </a:stretch>
          </p:blipFill>
          <p:spPr>
            <a:xfrm>
              <a:off x="1452372" y="489204"/>
              <a:ext cx="4328147" cy="1920239"/>
            </a:xfrm>
            <a:prstGeom prst="rect">
              <a:avLst/>
            </a:prstGeom>
          </p:spPr>
        </p:pic>
        <p:sp>
          <p:nvSpPr>
            <p:cNvPr id="6" name="object 6"/>
            <p:cNvSpPr/>
            <p:nvPr/>
          </p:nvSpPr>
          <p:spPr>
            <a:xfrm>
              <a:off x="5781293" y="511302"/>
              <a:ext cx="0" cy="1509395"/>
            </a:xfrm>
            <a:custGeom>
              <a:avLst/>
              <a:gdLst/>
              <a:ahLst/>
              <a:cxnLst/>
              <a:rect l="l" t="t" r="r" b="b"/>
              <a:pathLst>
                <a:path h="1509395">
                  <a:moveTo>
                    <a:pt x="0" y="0"/>
                  </a:moveTo>
                  <a:lnTo>
                    <a:pt x="0" y="1508861"/>
                  </a:lnTo>
                </a:path>
              </a:pathLst>
            </a:custGeom>
            <a:ln w="38100">
              <a:solidFill>
                <a:srgbClr val="5B9BD4"/>
              </a:solidFill>
            </a:ln>
          </p:spPr>
          <p:txBody>
            <a:bodyPr wrap="square" lIns="0" tIns="0" rIns="0" bIns="0" rtlCol="0"/>
            <a:lstStyle/>
            <a:p>
              <a:endParaRPr/>
            </a:p>
          </p:txBody>
        </p:sp>
      </p:grpSp>
      <p:sp>
        <p:nvSpPr>
          <p:cNvPr id="7" name="object 7"/>
          <p:cNvSpPr txBox="1"/>
          <p:nvPr/>
        </p:nvSpPr>
        <p:spPr>
          <a:xfrm>
            <a:off x="2790150" y="5873233"/>
            <a:ext cx="6612255" cy="623570"/>
          </a:xfrm>
          <a:prstGeom prst="rect">
            <a:avLst/>
          </a:prstGeom>
        </p:spPr>
        <p:txBody>
          <a:bodyPr vert="horz" wrap="square" lIns="0" tIns="109855" rIns="0" bIns="0" rtlCol="0">
            <a:spAutoFit/>
          </a:bodyPr>
          <a:lstStyle/>
          <a:p>
            <a:pPr algn="ctr">
              <a:lnSpc>
                <a:spcPct val="100000"/>
              </a:lnSpc>
              <a:spcBef>
                <a:spcPts val="865"/>
              </a:spcBef>
              <a:tabLst>
                <a:tab pos="2742565" algn="l"/>
                <a:tab pos="5435600" algn="l"/>
              </a:tabLst>
            </a:pPr>
            <a:r>
              <a:rPr sz="1600" b="1" u="sng" spc="-10" dirty="0">
                <a:uFill>
                  <a:solidFill>
                    <a:srgbClr val="000000"/>
                  </a:solidFill>
                </a:uFill>
                <a:latin typeface="Calibri"/>
                <a:cs typeface="Calibri"/>
                <a:hlinkClick r:id="rId4"/>
              </a:rPr>
              <a:t>www.robofest.net</a:t>
            </a:r>
            <a:r>
              <a:rPr sz="1600" b="1" u="none" dirty="0">
                <a:latin typeface="Calibri"/>
                <a:cs typeface="Calibri"/>
              </a:rPr>
              <a:t>	</a:t>
            </a:r>
            <a:r>
              <a:rPr sz="1600" b="1" u="sng" spc="-10" dirty="0">
                <a:uFill>
                  <a:solidFill>
                    <a:srgbClr val="000000"/>
                  </a:solidFill>
                </a:uFill>
                <a:latin typeface="Calibri"/>
                <a:cs typeface="Calibri"/>
                <a:hlinkClick r:id="rId5"/>
              </a:rPr>
              <a:t>robofest@ltu.edu</a:t>
            </a:r>
            <a:r>
              <a:rPr sz="1600" b="1" u="none" dirty="0">
                <a:latin typeface="Calibri"/>
                <a:cs typeface="Calibri"/>
              </a:rPr>
              <a:t>	</a:t>
            </a:r>
            <a:r>
              <a:rPr sz="1600" u="none" spc="-10" dirty="0">
                <a:latin typeface="Calibri"/>
                <a:cs typeface="Calibri"/>
              </a:rPr>
              <a:t>248-204-</a:t>
            </a:r>
            <a:r>
              <a:rPr sz="1600" u="none" spc="-20" dirty="0">
                <a:latin typeface="Calibri"/>
                <a:cs typeface="Calibri"/>
              </a:rPr>
              <a:t>3568</a:t>
            </a:r>
            <a:endParaRPr sz="1600">
              <a:latin typeface="Calibri"/>
              <a:cs typeface="Calibri"/>
            </a:endParaRPr>
          </a:p>
          <a:p>
            <a:pPr algn="ctr">
              <a:lnSpc>
                <a:spcPct val="100000"/>
              </a:lnSpc>
              <a:spcBef>
                <a:spcPts val="580"/>
              </a:spcBef>
              <a:tabLst>
                <a:tab pos="2620645" algn="l"/>
              </a:tabLst>
            </a:pPr>
            <a:r>
              <a:rPr sz="1200" b="1" dirty="0">
                <a:latin typeface="Calibri"/>
                <a:cs typeface="Calibri"/>
              </a:rPr>
              <a:t>Room</a:t>
            </a:r>
            <a:r>
              <a:rPr sz="1200" b="1" spc="-45" dirty="0">
                <a:latin typeface="Calibri"/>
                <a:cs typeface="Calibri"/>
              </a:rPr>
              <a:t> </a:t>
            </a:r>
            <a:r>
              <a:rPr sz="1200" b="1" dirty="0">
                <a:latin typeface="Calibri"/>
                <a:cs typeface="Calibri"/>
              </a:rPr>
              <a:t>J233</a:t>
            </a:r>
            <a:r>
              <a:rPr sz="1200" b="1" spc="-45" dirty="0">
                <a:latin typeface="Calibri"/>
                <a:cs typeface="Calibri"/>
              </a:rPr>
              <a:t> </a:t>
            </a:r>
            <a:r>
              <a:rPr sz="1200" b="1" spc="-10" dirty="0">
                <a:latin typeface="Calibri"/>
                <a:cs typeface="Calibri"/>
              </a:rPr>
              <a:t>Taubman</a:t>
            </a:r>
            <a:r>
              <a:rPr sz="1200" b="1" spc="-35" dirty="0">
                <a:latin typeface="Calibri"/>
                <a:cs typeface="Calibri"/>
              </a:rPr>
              <a:t> </a:t>
            </a:r>
            <a:r>
              <a:rPr sz="1200" b="1" dirty="0">
                <a:latin typeface="Calibri"/>
                <a:cs typeface="Calibri"/>
              </a:rPr>
              <a:t>Complex,</a:t>
            </a:r>
            <a:r>
              <a:rPr sz="1200" b="1" spc="-40" dirty="0">
                <a:latin typeface="Calibri"/>
                <a:cs typeface="Calibri"/>
              </a:rPr>
              <a:t> </a:t>
            </a:r>
            <a:r>
              <a:rPr sz="1200" b="1" spc="-25" dirty="0">
                <a:latin typeface="Calibri"/>
                <a:cs typeface="Calibri"/>
              </a:rPr>
              <a:t>LTU</a:t>
            </a:r>
            <a:r>
              <a:rPr sz="1200" b="1" dirty="0">
                <a:latin typeface="Calibri"/>
                <a:cs typeface="Calibri"/>
              </a:rPr>
              <a:t>	21000</a:t>
            </a:r>
            <a:r>
              <a:rPr sz="1200" b="1" spc="-30" dirty="0">
                <a:latin typeface="Calibri"/>
                <a:cs typeface="Calibri"/>
              </a:rPr>
              <a:t> </a:t>
            </a:r>
            <a:r>
              <a:rPr sz="1200" b="1" spc="-10" dirty="0">
                <a:latin typeface="Calibri"/>
                <a:cs typeface="Calibri"/>
              </a:rPr>
              <a:t>West</a:t>
            </a:r>
            <a:r>
              <a:rPr sz="1200" b="1" spc="-30" dirty="0">
                <a:latin typeface="Calibri"/>
                <a:cs typeface="Calibri"/>
              </a:rPr>
              <a:t> </a:t>
            </a:r>
            <a:r>
              <a:rPr sz="1200" b="1" dirty="0">
                <a:latin typeface="Calibri"/>
                <a:cs typeface="Calibri"/>
              </a:rPr>
              <a:t>10</a:t>
            </a:r>
            <a:r>
              <a:rPr sz="1200" b="1" spc="-30" dirty="0">
                <a:latin typeface="Calibri"/>
                <a:cs typeface="Calibri"/>
              </a:rPr>
              <a:t> </a:t>
            </a:r>
            <a:r>
              <a:rPr sz="1200" b="1" dirty="0">
                <a:latin typeface="Calibri"/>
                <a:cs typeface="Calibri"/>
              </a:rPr>
              <a:t>Mile</a:t>
            </a:r>
            <a:r>
              <a:rPr sz="1200" b="1" spc="-20" dirty="0">
                <a:latin typeface="Calibri"/>
                <a:cs typeface="Calibri"/>
              </a:rPr>
              <a:t> </a:t>
            </a:r>
            <a:r>
              <a:rPr sz="1200" b="1" dirty="0">
                <a:latin typeface="Calibri"/>
                <a:cs typeface="Calibri"/>
              </a:rPr>
              <a:t>Road,</a:t>
            </a:r>
            <a:r>
              <a:rPr sz="1200" b="1" spc="-25" dirty="0">
                <a:latin typeface="Calibri"/>
                <a:cs typeface="Calibri"/>
              </a:rPr>
              <a:t> </a:t>
            </a:r>
            <a:r>
              <a:rPr sz="1200" b="1" dirty="0">
                <a:latin typeface="Calibri"/>
                <a:cs typeface="Calibri"/>
              </a:rPr>
              <a:t>Southfield,</a:t>
            </a:r>
            <a:r>
              <a:rPr sz="1200" b="1" spc="-25" dirty="0">
                <a:latin typeface="Calibri"/>
                <a:cs typeface="Calibri"/>
              </a:rPr>
              <a:t> </a:t>
            </a:r>
            <a:r>
              <a:rPr sz="1200" b="1" dirty="0">
                <a:latin typeface="Calibri"/>
                <a:cs typeface="Calibri"/>
              </a:rPr>
              <a:t>MI</a:t>
            </a:r>
            <a:r>
              <a:rPr sz="1200" b="1" spc="-25" dirty="0">
                <a:latin typeface="Calibri"/>
                <a:cs typeface="Calibri"/>
              </a:rPr>
              <a:t> </a:t>
            </a:r>
            <a:r>
              <a:rPr sz="1200" b="1" dirty="0">
                <a:latin typeface="Calibri"/>
                <a:cs typeface="Calibri"/>
              </a:rPr>
              <a:t>48075,</a:t>
            </a:r>
            <a:r>
              <a:rPr sz="1200" b="1" spc="-15" dirty="0">
                <a:latin typeface="Calibri"/>
                <a:cs typeface="Calibri"/>
              </a:rPr>
              <a:t> </a:t>
            </a:r>
            <a:r>
              <a:rPr sz="1200" b="1" spc="-25" dirty="0">
                <a:latin typeface="Calibri"/>
                <a:cs typeface="Calibri"/>
              </a:rPr>
              <a:t>USA</a:t>
            </a:r>
            <a:endParaRPr sz="1200">
              <a:latin typeface="Calibri"/>
              <a:cs typeface="Calibri"/>
            </a:endParaRPr>
          </a:p>
        </p:txBody>
      </p:sp>
      <p:sp>
        <p:nvSpPr>
          <p:cNvPr id="8" name="object 8"/>
          <p:cNvSpPr txBox="1"/>
          <p:nvPr/>
        </p:nvSpPr>
        <p:spPr>
          <a:xfrm>
            <a:off x="2796667" y="3332479"/>
            <a:ext cx="6612890" cy="939800"/>
          </a:xfrm>
          <a:prstGeom prst="rect">
            <a:avLst/>
          </a:prstGeom>
        </p:spPr>
        <p:txBody>
          <a:bodyPr vert="horz" wrap="square" lIns="0" tIns="12700" rIns="0" bIns="0" rtlCol="0">
            <a:spAutoFit/>
          </a:bodyPr>
          <a:lstStyle/>
          <a:p>
            <a:pPr marL="12700">
              <a:lnSpc>
                <a:spcPct val="100000"/>
              </a:lnSpc>
              <a:spcBef>
                <a:spcPts val="100"/>
              </a:spcBef>
            </a:pPr>
            <a:r>
              <a:rPr sz="6000" b="1" spc="-315" dirty="0">
                <a:solidFill>
                  <a:srgbClr val="F1F1F1"/>
                </a:solidFill>
                <a:latin typeface="Gill Sans MT"/>
                <a:cs typeface="Gill Sans MT"/>
              </a:rPr>
              <a:t>Robot</a:t>
            </a:r>
            <a:r>
              <a:rPr sz="6000" b="1" spc="-290" dirty="0">
                <a:solidFill>
                  <a:srgbClr val="F1F1F1"/>
                </a:solidFill>
                <a:latin typeface="Gill Sans MT"/>
                <a:cs typeface="Gill Sans MT"/>
              </a:rPr>
              <a:t> </a:t>
            </a:r>
            <a:r>
              <a:rPr sz="6000" b="1" spc="-235" dirty="0">
                <a:solidFill>
                  <a:srgbClr val="F1F1F1"/>
                </a:solidFill>
                <a:latin typeface="Gill Sans MT"/>
                <a:cs typeface="Gill Sans MT"/>
              </a:rPr>
              <a:t>Parking</a:t>
            </a:r>
            <a:r>
              <a:rPr sz="6000" b="1" spc="-315" dirty="0">
                <a:solidFill>
                  <a:srgbClr val="F1F1F1"/>
                </a:solidFill>
                <a:latin typeface="Gill Sans MT"/>
                <a:cs typeface="Gill Sans MT"/>
              </a:rPr>
              <a:t> </a:t>
            </a:r>
            <a:r>
              <a:rPr sz="6000" b="1" spc="-305" dirty="0">
                <a:solidFill>
                  <a:srgbClr val="F1F1F1"/>
                </a:solidFill>
                <a:latin typeface="Gill Sans MT"/>
                <a:cs typeface="Gill Sans MT"/>
              </a:rPr>
              <a:t>Valet</a:t>
            </a:r>
            <a:endParaRPr sz="6000" dirty="0">
              <a:latin typeface="Gill Sans MT"/>
              <a:cs typeface="Gill Sans MT"/>
            </a:endParaRPr>
          </a:p>
        </p:txBody>
      </p:sp>
      <p:sp>
        <p:nvSpPr>
          <p:cNvPr id="9" name="object 9"/>
          <p:cNvSpPr txBox="1"/>
          <p:nvPr/>
        </p:nvSpPr>
        <p:spPr>
          <a:xfrm>
            <a:off x="1891696" y="4421433"/>
            <a:ext cx="8407400" cy="1475105"/>
          </a:xfrm>
          <a:prstGeom prst="rect">
            <a:avLst/>
          </a:prstGeom>
        </p:spPr>
        <p:txBody>
          <a:bodyPr vert="horz" wrap="square" lIns="0" tIns="12065" rIns="0" bIns="0" rtlCol="0">
            <a:spAutoFit/>
          </a:bodyPr>
          <a:lstStyle/>
          <a:p>
            <a:pPr algn="ctr">
              <a:lnSpc>
                <a:spcPct val="100000"/>
              </a:lnSpc>
              <a:spcBef>
                <a:spcPts val="95"/>
              </a:spcBef>
            </a:pPr>
            <a:r>
              <a:rPr sz="4000" dirty="0">
                <a:latin typeface="Calibri"/>
                <a:cs typeface="Calibri"/>
              </a:rPr>
              <a:t>V</a:t>
            </a:r>
            <a:r>
              <a:rPr sz="4000" spc="-70" dirty="0">
                <a:latin typeface="Calibri"/>
                <a:cs typeface="Calibri"/>
              </a:rPr>
              <a:t> </a:t>
            </a:r>
            <a:r>
              <a:rPr sz="4000" dirty="0">
                <a:latin typeface="Calibri"/>
                <a:cs typeface="Calibri"/>
              </a:rPr>
              <a:t>2.0</a:t>
            </a:r>
            <a:r>
              <a:rPr sz="4000" spc="-85" dirty="0">
                <a:latin typeface="Calibri"/>
                <a:cs typeface="Calibri"/>
              </a:rPr>
              <a:t> </a:t>
            </a:r>
            <a:r>
              <a:rPr sz="4000" dirty="0">
                <a:latin typeface="Calibri"/>
                <a:cs typeface="Calibri"/>
              </a:rPr>
              <a:t>–</a:t>
            </a:r>
            <a:r>
              <a:rPr sz="4000" spc="-75" dirty="0">
                <a:latin typeface="Calibri"/>
                <a:cs typeface="Calibri"/>
              </a:rPr>
              <a:t> </a:t>
            </a:r>
            <a:r>
              <a:rPr sz="4000" dirty="0">
                <a:latin typeface="Calibri"/>
                <a:cs typeface="Calibri"/>
              </a:rPr>
              <a:t>Updated</a:t>
            </a:r>
            <a:r>
              <a:rPr sz="4000" spc="-100" dirty="0">
                <a:latin typeface="Calibri"/>
                <a:cs typeface="Calibri"/>
              </a:rPr>
              <a:t> </a:t>
            </a:r>
            <a:r>
              <a:rPr sz="4000" spc="-25" dirty="0">
                <a:latin typeface="Calibri"/>
                <a:cs typeface="Calibri"/>
              </a:rPr>
              <a:t>Version</a:t>
            </a:r>
            <a:r>
              <a:rPr sz="4000" spc="-50" dirty="0">
                <a:latin typeface="Calibri"/>
                <a:cs typeface="Calibri"/>
              </a:rPr>
              <a:t> </a:t>
            </a:r>
            <a:r>
              <a:rPr sz="4000" dirty="0">
                <a:latin typeface="Calibri"/>
                <a:cs typeface="Calibri"/>
              </a:rPr>
              <a:t>for</a:t>
            </a:r>
            <a:r>
              <a:rPr sz="4000" spc="-70" dirty="0">
                <a:latin typeface="Calibri"/>
                <a:cs typeface="Calibri"/>
              </a:rPr>
              <a:t> </a:t>
            </a:r>
            <a:r>
              <a:rPr sz="4000" dirty="0">
                <a:latin typeface="Calibri"/>
                <a:cs typeface="Calibri"/>
              </a:rPr>
              <a:t>2025</a:t>
            </a:r>
            <a:r>
              <a:rPr sz="4000" spc="-85" dirty="0">
                <a:latin typeface="Calibri"/>
                <a:cs typeface="Calibri"/>
              </a:rPr>
              <a:t> </a:t>
            </a:r>
            <a:r>
              <a:rPr sz="4000" spc="-10" dirty="0">
                <a:latin typeface="Calibri"/>
                <a:cs typeface="Calibri"/>
              </a:rPr>
              <a:t>Season</a:t>
            </a:r>
            <a:endParaRPr sz="4000">
              <a:latin typeface="Calibri"/>
              <a:cs typeface="Calibri"/>
            </a:endParaRPr>
          </a:p>
          <a:p>
            <a:pPr algn="ctr">
              <a:lnSpc>
                <a:spcPct val="100000"/>
              </a:lnSpc>
              <a:spcBef>
                <a:spcPts val="2295"/>
              </a:spcBef>
            </a:pPr>
            <a:r>
              <a:rPr sz="1800" dirty="0">
                <a:latin typeface="Calibri"/>
                <a:cs typeface="Calibri"/>
              </a:rPr>
              <a:t>This</a:t>
            </a:r>
            <a:r>
              <a:rPr sz="1800" spc="-30" dirty="0">
                <a:latin typeface="Calibri"/>
                <a:cs typeface="Calibri"/>
              </a:rPr>
              <a:t> </a:t>
            </a:r>
            <a:r>
              <a:rPr sz="1800" dirty="0">
                <a:latin typeface="Calibri"/>
                <a:cs typeface="Calibri"/>
              </a:rPr>
              <a:t>file</a:t>
            </a:r>
            <a:r>
              <a:rPr sz="1800" spc="-15" dirty="0">
                <a:latin typeface="Calibri"/>
                <a:cs typeface="Calibri"/>
              </a:rPr>
              <a:t> </a:t>
            </a:r>
            <a:r>
              <a:rPr sz="1800" dirty="0">
                <a:latin typeface="Calibri"/>
                <a:cs typeface="Calibri"/>
              </a:rPr>
              <a:t>can</a:t>
            </a:r>
            <a:r>
              <a:rPr sz="1800" spc="-25"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found</a:t>
            </a:r>
            <a:r>
              <a:rPr sz="1800" spc="-20" dirty="0">
                <a:latin typeface="Calibri"/>
                <a:cs typeface="Calibri"/>
              </a:rPr>
              <a:t> </a:t>
            </a:r>
            <a:r>
              <a:rPr sz="1800" dirty="0">
                <a:latin typeface="Calibri"/>
                <a:cs typeface="Calibri"/>
              </a:rPr>
              <a:t>on</a:t>
            </a:r>
            <a:r>
              <a:rPr sz="1800" spc="-25" dirty="0">
                <a:latin typeface="Calibri"/>
                <a:cs typeface="Calibri"/>
              </a:rPr>
              <a:t> </a:t>
            </a:r>
            <a:r>
              <a:rPr sz="1800" dirty="0">
                <a:latin typeface="Calibri"/>
                <a:cs typeface="Calibri"/>
              </a:rPr>
              <a:t>the</a:t>
            </a:r>
            <a:r>
              <a:rPr sz="1800" spc="-25" dirty="0">
                <a:latin typeface="Calibri"/>
                <a:cs typeface="Calibri"/>
              </a:rPr>
              <a:t> </a:t>
            </a:r>
            <a:r>
              <a:rPr sz="1800" b="1" dirty="0">
                <a:latin typeface="Calibri"/>
                <a:cs typeface="Calibri"/>
              </a:rPr>
              <a:t>Game</a:t>
            </a:r>
            <a:r>
              <a:rPr sz="1800" b="1" spc="-40" dirty="0">
                <a:latin typeface="Calibri"/>
                <a:cs typeface="Calibri"/>
              </a:rPr>
              <a:t> </a:t>
            </a:r>
            <a:r>
              <a:rPr sz="1800" dirty="0">
                <a:latin typeface="Calibri"/>
                <a:cs typeface="Calibri"/>
              </a:rPr>
              <a:t>page</a:t>
            </a:r>
            <a:r>
              <a:rPr sz="1800" spc="-25" dirty="0">
                <a:latin typeface="Calibri"/>
                <a:cs typeface="Calibri"/>
              </a:rPr>
              <a:t> </a:t>
            </a:r>
            <a:r>
              <a:rPr sz="1800" dirty="0">
                <a:latin typeface="Calibri"/>
                <a:cs typeface="Calibri"/>
              </a:rPr>
              <a:t>on</a:t>
            </a:r>
            <a:r>
              <a:rPr sz="1800" spc="-2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website</a:t>
            </a:r>
            <a:endParaRPr sz="1800">
              <a:latin typeface="Calibri"/>
              <a:cs typeface="Calibri"/>
            </a:endParaRPr>
          </a:p>
          <a:p>
            <a:pPr marL="1270" algn="ctr">
              <a:lnSpc>
                <a:spcPct val="100000"/>
              </a:lnSpc>
            </a:pPr>
            <a:r>
              <a:rPr sz="1800" b="1" dirty="0">
                <a:latin typeface="Calibri"/>
                <a:cs typeface="Calibri"/>
              </a:rPr>
              <a:t>Coaches</a:t>
            </a:r>
            <a:r>
              <a:rPr sz="1800" b="1" spc="-45" dirty="0">
                <a:latin typeface="Calibri"/>
                <a:cs typeface="Calibri"/>
              </a:rPr>
              <a:t> </a:t>
            </a:r>
            <a:r>
              <a:rPr sz="1800" b="1" dirty="0">
                <a:latin typeface="Calibri"/>
                <a:cs typeface="Calibri"/>
              </a:rPr>
              <a:t>are</a:t>
            </a:r>
            <a:r>
              <a:rPr sz="1800" b="1" spc="-50" dirty="0">
                <a:latin typeface="Calibri"/>
                <a:cs typeface="Calibri"/>
              </a:rPr>
              <a:t> </a:t>
            </a:r>
            <a:r>
              <a:rPr sz="1800" b="1" dirty="0">
                <a:latin typeface="Calibri"/>
                <a:cs typeface="Calibri"/>
              </a:rPr>
              <a:t>responsible</a:t>
            </a:r>
            <a:r>
              <a:rPr sz="1800" b="1" spc="-70" dirty="0">
                <a:latin typeface="Calibri"/>
                <a:cs typeface="Calibri"/>
              </a:rPr>
              <a:t> </a:t>
            </a:r>
            <a:r>
              <a:rPr sz="1800" b="1" dirty="0">
                <a:latin typeface="Calibri"/>
                <a:cs typeface="Calibri"/>
              </a:rPr>
              <a:t>for</a:t>
            </a:r>
            <a:r>
              <a:rPr sz="1800" b="1" spc="-35" dirty="0">
                <a:latin typeface="Calibri"/>
                <a:cs typeface="Calibri"/>
              </a:rPr>
              <a:t> </a:t>
            </a:r>
            <a:r>
              <a:rPr sz="1800" b="1" dirty="0">
                <a:latin typeface="Calibri"/>
                <a:cs typeface="Calibri"/>
              </a:rPr>
              <a:t>communicating</a:t>
            </a:r>
            <a:r>
              <a:rPr sz="1800" b="1" spc="-70" dirty="0">
                <a:latin typeface="Calibri"/>
                <a:cs typeface="Calibri"/>
              </a:rPr>
              <a:t> </a:t>
            </a:r>
            <a:r>
              <a:rPr sz="1800" b="1" dirty="0">
                <a:latin typeface="Calibri"/>
                <a:cs typeface="Calibri"/>
              </a:rPr>
              <a:t>rules</a:t>
            </a:r>
            <a:r>
              <a:rPr sz="1800" b="1" spc="-55" dirty="0">
                <a:latin typeface="Calibri"/>
                <a:cs typeface="Calibri"/>
              </a:rPr>
              <a:t> </a:t>
            </a:r>
            <a:r>
              <a:rPr sz="1800" b="1" dirty="0">
                <a:latin typeface="Calibri"/>
                <a:cs typeface="Calibri"/>
              </a:rPr>
              <a:t>updates</a:t>
            </a:r>
            <a:r>
              <a:rPr sz="1800" b="1" spc="-40" dirty="0">
                <a:latin typeface="Calibri"/>
                <a:cs typeface="Calibri"/>
              </a:rPr>
              <a:t> </a:t>
            </a:r>
            <a:r>
              <a:rPr sz="1800" b="1" dirty="0">
                <a:latin typeface="Calibri"/>
                <a:cs typeface="Calibri"/>
              </a:rPr>
              <a:t>to</a:t>
            </a:r>
            <a:r>
              <a:rPr sz="1800" b="1" spc="-60" dirty="0">
                <a:latin typeface="Calibri"/>
                <a:cs typeface="Calibri"/>
              </a:rPr>
              <a:t> </a:t>
            </a:r>
            <a:r>
              <a:rPr sz="1800" b="1" spc="-10" dirty="0">
                <a:latin typeface="Calibri"/>
                <a:cs typeface="Calibri"/>
              </a:rPr>
              <a:t>participants</a:t>
            </a:r>
            <a:endParaRPr sz="1800">
              <a:latin typeface="Calibri"/>
              <a:cs typeface="Calibri"/>
            </a:endParaRPr>
          </a:p>
        </p:txBody>
      </p:sp>
      <p:pic>
        <p:nvPicPr>
          <p:cNvPr id="10" name="object 10"/>
          <p:cNvPicPr/>
          <p:nvPr/>
        </p:nvPicPr>
        <p:blipFill>
          <a:blip r:embed="rId6" cstate="print"/>
          <a:stretch>
            <a:fillRect/>
          </a:stretch>
        </p:blipFill>
        <p:spPr>
          <a:xfrm>
            <a:off x="3247644" y="2255520"/>
            <a:ext cx="4791455" cy="10576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6.1</a:t>
            </a:r>
            <a:r>
              <a:rPr spc="-229" dirty="0">
                <a:solidFill>
                  <a:srgbClr val="1F3863"/>
                </a:solidFill>
              </a:rPr>
              <a:t> </a:t>
            </a:r>
            <a:r>
              <a:rPr spc="-330" dirty="0">
                <a:solidFill>
                  <a:srgbClr val="1F3863"/>
                </a:solidFill>
              </a:rPr>
              <a:t>Other</a:t>
            </a:r>
            <a:r>
              <a:rPr spc="-280" dirty="0">
                <a:solidFill>
                  <a:srgbClr val="1F3863"/>
                </a:solidFill>
              </a:rPr>
              <a:t> </a:t>
            </a:r>
            <a:r>
              <a:rPr spc="-90" dirty="0">
                <a:solidFill>
                  <a:srgbClr val="1F3863"/>
                </a:solidFill>
              </a:rPr>
              <a:t>Vehicles</a:t>
            </a:r>
            <a:r>
              <a:rPr spc="-185" dirty="0">
                <a:solidFill>
                  <a:srgbClr val="1F3863"/>
                </a:solidFill>
              </a:rPr>
              <a:t> </a:t>
            </a:r>
            <a:r>
              <a:rPr spc="409" dirty="0">
                <a:solidFill>
                  <a:srgbClr val="1F3863"/>
                </a:solidFill>
              </a:rPr>
              <a:t>–</a:t>
            </a:r>
            <a:r>
              <a:rPr spc="-15" dirty="0">
                <a:solidFill>
                  <a:srgbClr val="1F3863"/>
                </a:solidFill>
              </a:rPr>
              <a:t> </a:t>
            </a:r>
            <a:r>
              <a:rPr spc="-25" dirty="0">
                <a:solidFill>
                  <a:srgbClr val="1F3863"/>
                </a:solidFill>
              </a:rPr>
              <a:t>Possible</a:t>
            </a:r>
            <a:r>
              <a:rPr spc="-204" dirty="0">
                <a:solidFill>
                  <a:srgbClr val="1F3863"/>
                </a:solidFill>
              </a:rPr>
              <a:t> </a:t>
            </a:r>
            <a:r>
              <a:rPr spc="-70" dirty="0">
                <a:solidFill>
                  <a:srgbClr val="1F3863"/>
                </a:solidFill>
              </a:rPr>
              <a:t>Examples</a:t>
            </a:r>
          </a:p>
        </p:txBody>
      </p:sp>
      <p:pic>
        <p:nvPicPr>
          <p:cNvPr id="3" name="object 3"/>
          <p:cNvPicPr/>
          <p:nvPr/>
        </p:nvPicPr>
        <p:blipFill>
          <a:blip r:embed="rId2" cstate="print"/>
          <a:stretch>
            <a:fillRect/>
          </a:stretch>
        </p:blipFill>
        <p:spPr>
          <a:xfrm>
            <a:off x="7491983" y="1071372"/>
            <a:ext cx="1935479" cy="2258567"/>
          </a:xfrm>
          <a:prstGeom prst="rect">
            <a:avLst/>
          </a:prstGeom>
        </p:spPr>
      </p:pic>
      <p:pic>
        <p:nvPicPr>
          <p:cNvPr id="4" name="object 4"/>
          <p:cNvPicPr/>
          <p:nvPr/>
        </p:nvPicPr>
        <p:blipFill>
          <a:blip r:embed="rId3" cstate="print"/>
          <a:stretch>
            <a:fillRect/>
          </a:stretch>
        </p:blipFill>
        <p:spPr>
          <a:xfrm>
            <a:off x="3950208" y="1225296"/>
            <a:ext cx="2566415" cy="2246375"/>
          </a:xfrm>
          <a:prstGeom prst="rect">
            <a:avLst/>
          </a:prstGeom>
        </p:spPr>
      </p:pic>
      <p:pic>
        <p:nvPicPr>
          <p:cNvPr id="5" name="object 5"/>
          <p:cNvPicPr/>
          <p:nvPr/>
        </p:nvPicPr>
        <p:blipFill>
          <a:blip r:embed="rId4" cstate="print"/>
          <a:stretch>
            <a:fillRect/>
          </a:stretch>
        </p:blipFill>
        <p:spPr>
          <a:xfrm>
            <a:off x="1106424" y="1182624"/>
            <a:ext cx="1868423" cy="2289035"/>
          </a:xfrm>
          <a:prstGeom prst="rect">
            <a:avLst/>
          </a:prstGeom>
        </p:spPr>
      </p:pic>
      <p:pic>
        <p:nvPicPr>
          <p:cNvPr id="6" name="object 6"/>
          <p:cNvPicPr/>
          <p:nvPr/>
        </p:nvPicPr>
        <p:blipFill>
          <a:blip r:embed="rId5" cstate="print"/>
          <a:stretch>
            <a:fillRect/>
          </a:stretch>
        </p:blipFill>
        <p:spPr>
          <a:xfrm>
            <a:off x="2773679" y="4187952"/>
            <a:ext cx="2031491" cy="2023871"/>
          </a:xfrm>
          <a:prstGeom prst="rect">
            <a:avLst/>
          </a:prstGeom>
        </p:spPr>
      </p:pic>
      <p:pic>
        <p:nvPicPr>
          <p:cNvPr id="7" name="object 7"/>
          <p:cNvPicPr/>
          <p:nvPr/>
        </p:nvPicPr>
        <p:blipFill>
          <a:blip r:embed="rId6" cstate="print"/>
          <a:stretch>
            <a:fillRect/>
          </a:stretch>
        </p:blipFill>
        <p:spPr>
          <a:xfrm>
            <a:off x="6301740" y="4244340"/>
            <a:ext cx="2002534" cy="2048255"/>
          </a:xfrm>
          <a:prstGeom prst="rect">
            <a:avLst/>
          </a:prstGeom>
        </p:spPr>
      </p:pic>
      <p:sp>
        <p:nvSpPr>
          <p:cNvPr id="8" name="object 8"/>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9" name="object 9"/>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1" name="object 11"/>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10</a:t>
            </a:fld>
            <a:endParaRPr spc="-25"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5064"/>
            <a:ext cx="2604135" cy="574040"/>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6.2</a:t>
            </a:r>
            <a:r>
              <a:rPr spc="-225" dirty="0">
                <a:solidFill>
                  <a:srgbClr val="1F3863"/>
                </a:solidFill>
              </a:rPr>
              <a:t> </a:t>
            </a:r>
            <a:r>
              <a:rPr spc="-180" dirty="0">
                <a:solidFill>
                  <a:srgbClr val="1F3863"/>
                </a:solidFill>
              </a:rPr>
              <a:t>Key</a:t>
            </a:r>
            <a:r>
              <a:rPr spc="-300" dirty="0">
                <a:solidFill>
                  <a:srgbClr val="1F3863"/>
                </a:solidFill>
              </a:rPr>
              <a:t> </a:t>
            </a:r>
            <a:r>
              <a:rPr spc="-30" dirty="0">
                <a:solidFill>
                  <a:srgbClr val="1F3863"/>
                </a:solidFill>
              </a:rPr>
              <a:t>Rack</a:t>
            </a:r>
          </a:p>
        </p:txBody>
      </p:sp>
      <p:sp>
        <p:nvSpPr>
          <p:cNvPr id="3" name="object 3"/>
          <p:cNvSpPr txBox="1"/>
          <p:nvPr/>
        </p:nvSpPr>
        <p:spPr>
          <a:xfrm>
            <a:off x="862971" y="1365599"/>
            <a:ext cx="593534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Arial"/>
                <a:cs typeface="Arial"/>
              </a:rPr>
              <a:t>Using</a:t>
            </a:r>
            <a:r>
              <a:rPr sz="2800" spc="-45" dirty="0">
                <a:latin typeface="Arial"/>
                <a:cs typeface="Arial"/>
              </a:rPr>
              <a:t> </a:t>
            </a:r>
            <a:r>
              <a:rPr sz="2800" dirty="0">
                <a:latin typeface="Arial"/>
                <a:cs typeface="Arial"/>
              </a:rPr>
              <a:t>LEGO,</a:t>
            </a:r>
            <a:r>
              <a:rPr sz="2800" spc="-35" dirty="0">
                <a:latin typeface="Arial"/>
                <a:cs typeface="Arial"/>
              </a:rPr>
              <a:t> </a:t>
            </a:r>
            <a:r>
              <a:rPr sz="2800" dirty="0">
                <a:latin typeface="Arial"/>
                <a:cs typeface="Arial"/>
              </a:rPr>
              <a:t>VEX</a:t>
            </a:r>
            <a:r>
              <a:rPr sz="2800" spc="-50" dirty="0">
                <a:latin typeface="Arial"/>
                <a:cs typeface="Arial"/>
              </a:rPr>
              <a:t> </a:t>
            </a:r>
            <a:r>
              <a:rPr sz="2800" dirty="0">
                <a:latin typeface="Arial"/>
                <a:cs typeface="Arial"/>
              </a:rPr>
              <a:t>IQ,</a:t>
            </a:r>
            <a:r>
              <a:rPr sz="2800" spc="-60" dirty="0">
                <a:latin typeface="Arial"/>
                <a:cs typeface="Arial"/>
              </a:rPr>
              <a:t> </a:t>
            </a:r>
            <a:r>
              <a:rPr sz="2800" dirty="0">
                <a:latin typeface="Arial"/>
                <a:cs typeface="Arial"/>
              </a:rPr>
              <a:t>or</a:t>
            </a:r>
            <a:r>
              <a:rPr sz="2800" spc="-40" dirty="0">
                <a:latin typeface="Arial"/>
                <a:cs typeface="Arial"/>
              </a:rPr>
              <a:t> </a:t>
            </a:r>
            <a:r>
              <a:rPr sz="2800" dirty="0">
                <a:latin typeface="Arial"/>
                <a:cs typeface="Arial"/>
              </a:rPr>
              <a:t>similar</a:t>
            </a:r>
            <a:r>
              <a:rPr sz="2800" spc="-45" dirty="0">
                <a:latin typeface="Arial"/>
                <a:cs typeface="Arial"/>
              </a:rPr>
              <a:t> </a:t>
            </a:r>
            <a:r>
              <a:rPr sz="2800" spc="-10" dirty="0">
                <a:latin typeface="Arial"/>
                <a:cs typeface="Arial"/>
              </a:rPr>
              <a:t>parts</a:t>
            </a:r>
            <a:endParaRPr sz="2800">
              <a:latin typeface="Arial"/>
              <a:cs typeface="Arial"/>
            </a:endParaRPr>
          </a:p>
        </p:txBody>
      </p:sp>
      <p:sp>
        <p:nvSpPr>
          <p:cNvPr id="4" name="object 4"/>
          <p:cNvSpPr txBox="1"/>
          <p:nvPr/>
        </p:nvSpPr>
        <p:spPr>
          <a:xfrm>
            <a:off x="1129337" y="3399161"/>
            <a:ext cx="303530" cy="57404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38</a:t>
            </a:r>
            <a:endParaRPr sz="1800">
              <a:latin typeface="Calibri"/>
              <a:cs typeface="Calibri"/>
            </a:endParaRPr>
          </a:p>
          <a:p>
            <a:pPr marL="12700">
              <a:lnSpc>
                <a:spcPct val="100000"/>
              </a:lnSpc>
            </a:pPr>
            <a:r>
              <a:rPr sz="1800" spc="-25" dirty="0">
                <a:latin typeface="Calibri"/>
                <a:cs typeface="Calibri"/>
              </a:rPr>
              <a:t>cm</a:t>
            </a:r>
            <a:endParaRPr sz="1800">
              <a:latin typeface="Calibri"/>
              <a:cs typeface="Calibri"/>
            </a:endParaRPr>
          </a:p>
        </p:txBody>
      </p:sp>
      <p:grpSp>
        <p:nvGrpSpPr>
          <p:cNvPr id="5" name="object 5"/>
          <p:cNvGrpSpPr/>
          <p:nvPr/>
        </p:nvGrpSpPr>
        <p:grpSpPr>
          <a:xfrm>
            <a:off x="4122417" y="2305808"/>
            <a:ext cx="2710180" cy="76200"/>
            <a:chOff x="4122417" y="2305808"/>
            <a:chExt cx="2710180" cy="76200"/>
          </a:xfrm>
        </p:grpSpPr>
        <p:sp>
          <p:nvSpPr>
            <p:cNvPr id="6" name="object 6"/>
            <p:cNvSpPr/>
            <p:nvPr/>
          </p:nvSpPr>
          <p:spPr>
            <a:xfrm>
              <a:off x="4185921" y="2343911"/>
              <a:ext cx="2583180" cy="0"/>
            </a:xfrm>
            <a:custGeom>
              <a:avLst/>
              <a:gdLst/>
              <a:ahLst/>
              <a:cxnLst/>
              <a:rect l="l" t="t" r="r" b="b"/>
              <a:pathLst>
                <a:path w="2583179">
                  <a:moveTo>
                    <a:pt x="2582697" y="0"/>
                  </a:moveTo>
                  <a:lnTo>
                    <a:pt x="0" y="0"/>
                  </a:lnTo>
                </a:path>
              </a:pathLst>
            </a:custGeom>
            <a:ln w="12700">
              <a:solidFill>
                <a:srgbClr val="5B9BD4"/>
              </a:solidFill>
            </a:ln>
          </p:spPr>
          <p:txBody>
            <a:bodyPr wrap="square" lIns="0" tIns="0" rIns="0" bIns="0" rtlCol="0"/>
            <a:lstStyle/>
            <a:p>
              <a:endParaRPr/>
            </a:p>
          </p:txBody>
        </p:sp>
        <p:sp>
          <p:nvSpPr>
            <p:cNvPr id="7" name="object 7"/>
            <p:cNvSpPr/>
            <p:nvPr/>
          </p:nvSpPr>
          <p:spPr>
            <a:xfrm>
              <a:off x="4122407" y="2305811"/>
              <a:ext cx="2710180" cy="76200"/>
            </a:xfrm>
            <a:custGeom>
              <a:avLst/>
              <a:gdLst/>
              <a:ahLst/>
              <a:cxnLst/>
              <a:rect l="l" t="t" r="r" b="b"/>
              <a:pathLst>
                <a:path w="2710179" h="76200">
                  <a:moveTo>
                    <a:pt x="76200" y="0"/>
                  </a:moveTo>
                  <a:lnTo>
                    <a:pt x="0" y="38100"/>
                  </a:lnTo>
                  <a:lnTo>
                    <a:pt x="76200" y="76200"/>
                  </a:lnTo>
                  <a:lnTo>
                    <a:pt x="76200" y="0"/>
                  </a:lnTo>
                  <a:close/>
                </a:path>
                <a:path w="2710179" h="76200">
                  <a:moveTo>
                    <a:pt x="2709710" y="38100"/>
                  </a:moveTo>
                  <a:lnTo>
                    <a:pt x="2633510" y="0"/>
                  </a:lnTo>
                  <a:lnTo>
                    <a:pt x="2633510" y="76200"/>
                  </a:lnTo>
                  <a:lnTo>
                    <a:pt x="2709710" y="38100"/>
                  </a:lnTo>
                  <a:close/>
                </a:path>
              </a:pathLst>
            </a:custGeom>
            <a:solidFill>
              <a:srgbClr val="5B9BD4"/>
            </a:solidFill>
          </p:spPr>
          <p:txBody>
            <a:bodyPr wrap="square" lIns="0" tIns="0" rIns="0" bIns="0" rtlCol="0"/>
            <a:lstStyle/>
            <a:p>
              <a:endParaRPr/>
            </a:p>
          </p:txBody>
        </p:sp>
      </p:grpSp>
      <p:sp>
        <p:nvSpPr>
          <p:cNvPr id="8" name="object 8"/>
          <p:cNvSpPr txBox="1"/>
          <p:nvPr/>
        </p:nvSpPr>
        <p:spPr>
          <a:xfrm>
            <a:off x="1187168" y="2103304"/>
            <a:ext cx="6457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3.5</a:t>
            </a:r>
            <a:r>
              <a:rPr sz="1800" spc="-15" dirty="0">
                <a:latin typeface="Calibri"/>
                <a:cs typeface="Calibri"/>
              </a:rPr>
              <a:t> </a:t>
            </a:r>
            <a:r>
              <a:rPr sz="1800" spc="-25" dirty="0">
                <a:latin typeface="Calibri"/>
                <a:cs typeface="Calibri"/>
              </a:rPr>
              <a:t>cm</a:t>
            </a:r>
            <a:endParaRPr sz="1800">
              <a:latin typeface="Calibri"/>
              <a:cs typeface="Calibri"/>
            </a:endParaRPr>
          </a:p>
        </p:txBody>
      </p:sp>
      <p:grpSp>
        <p:nvGrpSpPr>
          <p:cNvPr id="9" name="object 9"/>
          <p:cNvGrpSpPr/>
          <p:nvPr/>
        </p:nvGrpSpPr>
        <p:grpSpPr>
          <a:xfrm>
            <a:off x="4047744" y="2433827"/>
            <a:ext cx="2824480" cy="2893060"/>
            <a:chOff x="4047744" y="2433827"/>
            <a:chExt cx="2824480" cy="2893060"/>
          </a:xfrm>
        </p:grpSpPr>
        <p:sp>
          <p:nvSpPr>
            <p:cNvPr id="10" name="object 10"/>
            <p:cNvSpPr/>
            <p:nvPr/>
          </p:nvSpPr>
          <p:spPr>
            <a:xfrm>
              <a:off x="5306568" y="2452115"/>
              <a:ext cx="120650" cy="2758440"/>
            </a:xfrm>
            <a:custGeom>
              <a:avLst/>
              <a:gdLst/>
              <a:ahLst/>
              <a:cxnLst/>
              <a:rect l="l" t="t" r="r" b="b"/>
              <a:pathLst>
                <a:path w="120650" h="2758440">
                  <a:moveTo>
                    <a:pt x="120396" y="0"/>
                  </a:moveTo>
                  <a:lnTo>
                    <a:pt x="0" y="0"/>
                  </a:lnTo>
                  <a:lnTo>
                    <a:pt x="0" y="2758440"/>
                  </a:lnTo>
                  <a:lnTo>
                    <a:pt x="120396" y="2758440"/>
                  </a:lnTo>
                  <a:lnTo>
                    <a:pt x="120396" y="0"/>
                  </a:lnTo>
                  <a:close/>
                </a:path>
              </a:pathLst>
            </a:custGeom>
            <a:solidFill>
              <a:srgbClr val="A6A6A6"/>
            </a:solidFill>
          </p:spPr>
          <p:txBody>
            <a:bodyPr wrap="square" lIns="0" tIns="0" rIns="0" bIns="0" rtlCol="0"/>
            <a:lstStyle/>
            <a:p>
              <a:endParaRPr/>
            </a:p>
          </p:txBody>
        </p:sp>
        <p:sp>
          <p:nvSpPr>
            <p:cNvPr id="11" name="object 11"/>
            <p:cNvSpPr/>
            <p:nvPr/>
          </p:nvSpPr>
          <p:spPr>
            <a:xfrm>
              <a:off x="5306568" y="2452115"/>
              <a:ext cx="120650" cy="2758440"/>
            </a:xfrm>
            <a:custGeom>
              <a:avLst/>
              <a:gdLst/>
              <a:ahLst/>
              <a:cxnLst/>
              <a:rect l="l" t="t" r="r" b="b"/>
              <a:pathLst>
                <a:path w="120650" h="2758440">
                  <a:moveTo>
                    <a:pt x="0" y="0"/>
                  </a:moveTo>
                  <a:lnTo>
                    <a:pt x="120396" y="0"/>
                  </a:lnTo>
                  <a:lnTo>
                    <a:pt x="120396" y="2758440"/>
                  </a:lnTo>
                  <a:lnTo>
                    <a:pt x="0" y="2758440"/>
                  </a:lnTo>
                  <a:lnTo>
                    <a:pt x="0" y="0"/>
                  </a:lnTo>
                  <a:close/>
                </a:path>
              </a:pathLst>
            </a:custGeom>
            <a:ln w="12192">
              <a:solidFill>
                <a:srgbClr val="41709C"/>
              </a:solidFill>
            </a:ln>
          </p:spPr>
          <p:txBody>
            <a:bodyPr wrap="square" lIns="0" tIns="0" rIns="0" bIns="0" rtlCol="0"/>
            <a:lstStyle/>
            <a:p>
              <a:endParaRPr/>
            </a:p>
          </p:txBody>
        </p:sp>
        <p:sp>
          <p:nvSpPr>
            <p:cNvPr id="12" name="object 12"/>
            <p:cNvSpPr/>
            <p:nvPr/>
          </p:nvSpPr>
          <p:spPr>
            <a:xfrm>
              <a:off x="4053840" y="2452115"/>
              <a:ext cx="2778760" cy="109855"/>
            </a:xfrm>
            <a:custGeom>
              <a:avLst/>
              <a:gdLst/>
              <a:ahLst/>
              <a:cxnLst/>
              <a:rect l="l" t="t" r="r" b="b"/>
              <a:pathLst>
                <a:path w="2778759" h="109855">
                  <a:moveTo>
                    <a:pt x="2778252" y="0"/>
                  </a:moveTo>
                  <a:lnTo>
                    <a:pt x="0" y="0"/>
                  </a:lnTo>
                  <a:lnTo>
                    <a:pt x="0" y="109727"/>
                  </a:lnTo>
                  <a:lnTo>
                    <a:pt x="2778252" y="109727"/>
                  </a:lnTo>
                  <a:lnTo>
                    <a:pt x="2778252" y="0"/>
                  </a:lnTo>
                  <a:close/>
                </a:path>
              </a:pathLst>
            </a:custGeom>
            <a:solidFill>
              <a:srgbClr val="A6A6A6"/>
            </a:solidFill>
          </p:spPr>
          <p:txBody>
            <a:bodyPr wrap="square" lIns="0" tIns="0" rIns="0" bIns="0" rtlCol="0"/>
            <a:lstStyle/>
            <a:p>
              <a:endParaRPr/>
            </a:p>
          </p:txBody>
        </p:sp>
        <p:sp>
          <p:nvSpPr>
            <p:cNvPr id="13" name="object 13"/>
            <p:cNvSpPr/>
            <p:nvPr/>
          </p:nvSpPr>
          <p:spPr>
            <a:xfrm>
              <a:off x="4053840" y="2452115"/>
              <a:ext cx="2778760" cy="109855"/>
            </a:xfrm>
            <a:custGeom>
              <a:avLst/>
              <a:gdLst/>
              <a:ahLst/>
              <a:cxnLst/>
              <a:rect l="l" t="t" r="r" b="b"/>
              <a:pathLst>
                <a:path w="2778759" h="109855">
                  <a:moveTo>
                    <a:pt x="0" y="0"/>
                  </a:moveTo>
                  <a:lnTo>
                    <a:pt x="2778252" y="0"/>
                  </a:lnTo>
                  <a:lnTo>
                    <a:pt x="2778252" y="109727"/>
                  </a:lnTo>
                  <a:lnTo>
                    <a:pt x="0" y="109727"/>
                  </a:lnTo>
                  <a:lnTo>
                    <a:pt x="0" y="0"/>
                  </a:lnTo>
                  <a:close/>
                </a:path>
              </a:pathLst>
            </a:custGeom>
            <a:ln w="12192">
              <a:solidFill>
                <a:srgbClr val="41709C"/>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4047744" y="2433827"/>
              <a:ext cx="166116" cy="146303"/>
            </a:xfrm>
            <a:prstGeom prst="rect">
              <a:avLst/>
            </a:prstGeom>
          </p:spPr>
        </p:pic>
        <p:pic>
          <p:nvPicPr>
            <p:cNvPr id="15" name="object 15"/>
            <p:cNvPicPr/>
            <p:nvPr/>
          </p:nvPicPr>
          <p:blipFill>
            <a:blip r:embed="rId2" cstate="print"/>
            <a:stretch>
              <a:fillRect/>
            </a:stretch>
          </p:blipFill>
          <p:spPr>
            <a:xfrm>
              <a:off x="6705600" y="2433827"/>
              <a:ext cx="166116" cy="146303"/>
            </a:xfrm>
            <a:prstGeom prst="rect">
              <a:avLst/>
            </a:prstGeom>
          </p:spPr>
        </p:pic>
        <p:sp>
          <p:nvSpPr>
            <p:cNvPr id="16" name="object 16"/>
            <p:cNvSpPr/>
            <p:nvPr/>
          </p:nvSpPr>
          <p:spPr>
            <a:xfrm>
              <a:off x="4088892" y="5210555"/>
              <a:ext cx="2776855" cy="109855"/>
            </a:xfrm>
            <a:custGeom>
              <a:avLst/>
              <a:gdLst/>
              <a:ahLst/>
              <a:cxnLst/>
              <a:rect l="l" t="t" r="r" b="b"/>
              <a:pathLst>
                <a:path w="2776854" h="109854">
                  <a:moveTo>
                    <a:pt x="2776727" y="0"/>
                  </a:moveTo>
                  <a:lnTo>
                    <a:pt x="0" y="0"/>
                  </a:lnTo>
                  <a:lnTo>
                    <a:pt x="0" y="109728"/>
                  </a:lnTo>
                  <a:lnTo>
                    <a:pt x="2776727" y="109728"/>
                  </a:lnTo>
                  <a:lnTo>
                    <a:pt x="2776727" y="0"/>
                  </a:lnTo>
                  <a:close/>
                </a:path>
              </a:pathLst>
            </a:custGeom>
            <a:solidFill>
              <a:srgbClr val="A6A6A6"/>
            </a:solidFill>
          </p:spPr>
          <p:txBody>
            <a:bodyPr wrap="square" lIns="0" tIns="0" rIns="0" bIns="0" rtlCol="0"/>
            <a:lstStyle/>
            <a:p>
              <a:endParaRPr/>
            </a:p>
          </p:txBody>
        </p:sp>
        <p:sp>
          <p:nvSpPr>
            <p:cNvPr id="17" name="object 17"/>
            <p:cNvSpPr/>
            <p:nvPr/>
          </p:nvSpPr>
          <p:spPr>
            <a:xfrm>
              <a:off x="4088892" y="5210555"/>
              <a:ext cx="2776855" cy="109855"/>
            </a:xfrm>
            <a:custGeom>
              <a:avLst/>
              <a:gdLst/>
              <a:ahLst/>
              <a:cxnLst/>
              <a:rect l="l" t="t" r="r" b="b"/>
              <a:pathLst>
                <a:path w="2776854" h="109854">
                  <a:moveTo>
                    <a:pt x="0" y="0"/>
                  </a:moveTo>
                  <a:lnTo>
                    <a:pt x="2776727" y="0"/>
                  </a:lnTo>
                  <a:lnTo>
                    <a:pt x="2776727" y="109728"/>
                  </a:lnTo>
                  <a:lnTo>
                    <a:pt x="0" y="109728"/>
                  </a:lnTo>
                  <a:lnTo>
                    <a:pt x="0" y="0"/>
                  </a:lnTo>
                  <a:close/>
                </a:path>
              </a:pathLst>
            </a:custGeom>
            <a:ln w="12192">
              <a:solidFill>
                <a:srgbClr val="41709C"/>
              </a:solidFill>
            </a:ln>
          </p:spPr>
          <p:txBody>
            <a:bodyPr wrap="square" lIns="0" tIns="0" rIns="0" bIns="0" rtlCol="0"/>
            <a:lstStyle/>
            <a:p>
              <a:endParaRPr/>
            </a:p>
          </p:txBody>
        </p:sp>
      </p:grpSp>
      <p:grpSp>
        <p:nvGrpSpPr>
          <p:cNvPr id="18" name="object 18"/>
          <p:cNvGrpSpPr/>
          <p:nvPr/>
        </p:nvGrpSpPr>
        <p:grpSpPr>
          <a:xfrm>
            <a:off x="155194" y="2421382"/>
            <a:ext cx="3094355" cy="3295650"/>
            <a:chOff x="155194" y="2421382"/>
            <a:chExt cx="3094355" cy="3295650"/>
          </a:xfrm>
        </p:grpSpPr>
        <p:sp>
          <p:nvSpPr>
            <p:cNvPr id="19" name="object 19"/>
            <p:cNvSpPr/>
            <p:nvPr/>
          </p:nvSpPr>
          <p:spPr>
            <a:xfrm>
              <a:off x="1477905" y="2671053"/>
              <a:ext cx="40640" cy="2251710"/>
            </a:xfrm>
            <a:custGeom>
              <a:avLst/>
              <a:gdLst/>
              <a:ahLst/>
              <a:cxnLst/>
              <a:rect l="l" t="t" r="r" b="b"/>
              <a:pathLst>
                <a:path w="40640" h="2251710">
                  <a:moveTo>
                    <a:pt x="40601" y="0"/>
                  </a:moveTo>
                  <a:lnTo>
                    <a:pt x="0" y="2251252"/>
                  </a:lnTo>
                </a:path>
              </a:pathLst>
            </a:custGeom>
            <a:ln w="12700">
              <a:solidFill>
                <a:srgbClr val="5B9BD4"/>
              </a:solidFill>
            </a:ln>
          </p:spPr>
          <p:txBody>
            <a:bodyPr wrap="square" lIns="0" tIns="0" rIns="0" bIns="0" rtlCol="0"/>
            <a:lstStyle/>
            <a:p>
              <a:endParaRPr/>
            </a:p>
          </p:txBody>
        </p:sp>
        <p:sp>
          <p:nvSpPr>
            <p:cNvPr id="20" name="object 20"/>
            <p:cNvSpPr/>
            <p:nvPr/>
          </p:nvSpPr>
          <p:spPr>
            <a:xfrm>
              <a:off x="1440027" y="2607576"/>
              <a:ext cx="116839" cy="2378710"/>
            </a:xfrm>
            <a:custGeom>
              <a:avLst/>
              <a:gdLst/>
              <a:ahLst/>
              <a:cxnLst/>
              <a:rect l="l" t="t" r="r" b="b"/>
              <a:pathLst>
                <a:path w="116840" h="2378710">
                  <a:moveTo>
                    <a:pt x="76187" y="2302726"/>
                  </a:moveTo>
                  <a:lnTo>
                    <a:pt x="0" y="2301354"/>
                  </a:lnTo>
                  <a:lnTo>
                    <a:pt x="36728" y="2378227"/>
                  </a:lnTo>
                  <a:lnTo>
                    <a:pt x="76187" y="2302726"/>
                  </a:lnTo>
                  <a:close/>
                </a:path>
                <a:path w="116840" h="2378710">
                  <a:moveTo>
                    <a:pt x="116332" y="76873"/>
                  </a:moveTo>
                  <a:lnTo>
                    <a:pt x="79616" y="0"/>
                  </a:lnTo>
                  <a:lnTo>
                    <a:pt x="40144" y="75501"/>
                  </a:lnTo>
                  <a:lnTo>
                    <a:pt x="116332" y="76873"/>
                  </a:lnTo>
                  <a:close/>
                </a:path>
              </a:pathLst>
            </a:custGeom>
            <a:solidFill>
              <a:srgbClr val="5B9BD4"/>
            </a:solidFill>
          </p:spPr>
          <p:txBody>
            <a:bodyPr wrap="square" lIns="0" tIns="0" rIns="0" bIns="0" rtlCol="0"/>
            <a:lstStyle/>
            <a:p>
              <a:endParaRPr/>
            </a:p>
          </p:txBody>
        </p:sp>
        <p:sp>
          <p:nvSpPr>
            <p:cNvPr id="21" name="object 21"/>
            <p:cNvSpPr/>
            <p:nvPr/>
          </p:nvSpPr>
          <p:spPr>
            <a:xfrm>
              <a:off x="161544" y="4986527"/>
              <a:ext cx="1630680" cy="264160"/>
            </a:xfrm>
            <a:custGeom>
              <a:avLst/>
              <a:gdLst/>
              <a:ahLst/>
              <a:cxnLst/>
              <a:rect l="l" t="t" r="r" b="b"/>
              <a:pathLst>
                <a:path w="1630680" h="264160">
                  <a:moveTo>
                    <a:pt x="1630680" y="0"/>
                  </a:moveTo>
                  <a:lnTo>
                    <a:pt x="0" y="0"/>
                  </a:lnTo>
                  <a:lnTo>
                    <a:pt x="0" y="263652"/>
                  </a:lnTo>
                  <a:lnTo>
                    <a:pt x="1630680" y="263652"/>
                  </a:lnTo>
                  <a:lnTo>
                    <a:pt x="1630680" y="0"/>
                  </a:lnTo>
                  <a:close/>
                </a:path>
              </a:pathLst>
            </a:custGeom>
            <a:solidFill>
              <a:srgbClr val="E7E6E6"/>
            </a:solidFill>
          </p:spPr>
          <p:txBody>
            <a:bodyPr wrap="square" lIns="0" tIns="0" rIns="0" bIns="0" rtlCol="0"/>
            <a:lstStyle/>
            <a:p>
              <a:endParaRPr/>
            </a:p>
          </p:txBody>
        </p:sp>
        <p:sp>
          <p:nvSpPr>
            <p:cNvPr id="22" name="object 22"/>
            <p:cNvSpPr/>
            <p:nvPr/>
          </p:nvSpPr>
          <p:spPr>
            <a:xfrm>
              <a:off x="161544" y="4986527"/>
              <a:ext cx="1630680" cy="264160"/>
            </a:xfrm>
            <a:custGeom>
              <a:avLst/>
              <a:gdLst/>
              <a:ahLst/>
              <a:cxnLst/>
              <a:rect l="l" t="t" r="r" b="b"/>
              <a:pathLst>
                <a:path w="1630680" h="264160">
                  <a:moveTo>
                    <a:pt x="0" y="0"/>
                  </a:moveTo>
                  <a:lnTo>
                    <a:pt x="1630680" y="0"/>
                  </a:lnTo>
                  <a:lnTo>
                    <a:pt x="1630680" y="263652"/>
                  </a:lnTo>
                  <a:lnTo>
                    <a:pt x="0" y="263652"/>
                  </a:lnTo>
                  <a:lnTo>
                    <a:pt x="0" y="0"/>
                  </a:lnTo>
                  <a:close/>
                </a:path>
              </a:pathLst>
            </a:custGeom>
            <a:ln w="12191">
              <a:solidFill>
                <a:srgbClr val="41709C"/>
              </a:solidFill>
            </a:ln>
          </p:spPr>
          <p:txBody>
            <a:bodyPr wrap="square" lIns="0" tIns="0" rIns="0" bIns="0" rtlCol="0"/>
            <a:lstStyle/>
            <a:p>
              <a:endParaRPr/>
            </a:p>
          </p:txBody>
        </p:sp>
        <p:sp>
          <p:nvSpPr>
            <p:cNvPr id="23" name="object 23"/>
            <p:cNvSpPr/>
            <p:nvPr/>
          </p:nvSpPr>
          <p:spPr>
            <a:xfrm>
              <a:off x="1792223" y="5170932"/>
              <a:ext cx="320040" cy="79375"/>
            </a:xfrm>
            <a:custGeom>
              <a:avLst/>
              <a:gdLst/>
              <a:ahLst/>
              <a:cxnLst/>
              <a:rect l="l" t="t" r="r" b="b"/>
              <a:pathLst>
                <a:path w="320039" h="79375">
                  <a:moveTo>
                    <a:pt x="320039" y="0"/>
                  </a:moveTo>
                  <a:lnTo>
                    <a:pt x="0" y="0"/>
                  </a:lnTo>
                  <a:lnTo>
                    <a:pt x="0" y="79248"/>
                  </a:lnTo>
                  <a:lnTo>
                    <a:pt x="320039" y="79248"/>
                  </a:lnTo>
                  <a:lnTo>
                    <a:pt x="320039" y="0"/>
                  </a:lnTo>
                  <a:close/>
                </a:path>
              </a:pathLst>
            </a:custGeom>
            <a:solidFill>
              <a:srgbClr val="A6A6A6"/>
            </a:solidFill>
          </p:spPr>
          <p:txBody>
            <a:bodyPr wrap="square" lIns="0" tIns="0" rIns="0" bIns="0" rtlCol="0"/>
            <a:lstStyle/>
            <a:p>
              <a:endParaRPr/>
            </a:p>
          </p:txBody>
        </p:sp>
        <p:sp>
          <p:nvSpPr>
            <p:cNvPr id="24" name="object 24"/>
            <p:cNvSpPr/>
            <p:nvPr/>
          </p:nvSpPr>
          <p:spPr>
            <a:xfrm>
              <a:off x="1792223" y="5170932"/>
              <a:ext cx="320040" cy="79375"/>
            </a:xfrm>
            <a:custGeom>
              <a:avLst/>
              <a:gdLst/>
              <a:ahLst/>
              <a:cxnLst/>
              <a:rect l="l" t="t" r="r" b="b"/>
              <a:pathLst>
                <a:path w="320039" h="79375">
                  <a:moveTo>
                    <a:pt x="0" y="0"/>
                  </a:moveTo>
                  <a:lnTo>
                    <a:pt x="320039" y="0"/>
                  </a:lnTo>
                  <a:lnTo>
                    <a:pt x="320039" y="79248"/>
                  </a:lnTo>
                  <a:lnTo>
                    <a:pt x="0" y="79248"/>
                  </a:lnTo>
                  <a:lnTo>
                    <a:pt x="0" y="0"/>
                  </a:lnTo>
                  <a:close/>
                </a:path>
              </a:pathLst>
            </a:custGeom>
            <a:ln w="12192">
              <a:solidFill>
                <a:srgbClr val="41709C"/>
              </a:solidFill>
            </a:ln>
          </p:spPr>
          <p:txBody>
            <a:bodyPr wrap="square" lIns="0" tIns="0" rIns="0" bIns="0" rtlCol="0"/>
            <a:lstStyle/>
            <a:p>
              <a:endParaRPr/>
            </a:p>
          </p:txBody>
        </p:sp>
        <p:sp>
          <p:nvSpPr>
            <p:cNvPr id="25" name="object 25"/>
            <p:cNvSpPr/>
            <p:nvPr/>
          </p:nvSpPr>
          <p:spPr>
            <a:xfrm>
              <a:off x="1972055" y="2427732"/>
              <a:ext cx="120650" cy="2758440"/>
            </a:xfrm>
            <a:custGeom>
              <a:avLst/>
              <a:gdLst/>
              <a:ahLst/>
              <a:cxnLst/>
              <a:rect l="l" t="t" r="r" b="b"/>
              <a:pathLst>
                <a:path w="120650" h="2758440">
                  <a:moveTo>
                    <a:pt x="120395" y="0"/>
                  </a:moveTo>
                  <a:lnTo>
                    <a:pt x="0" y="0"/>
                  </a:lnTo>
                  <a:lnTo>
                    <a:pt x="0" y="2758440"/>
                  </a:lnTo>
                  <a:lnTo>
                    <a:pt x="120395" y="2758440"/>
                  </a:lnTo>
                  <a:lnTo>
                    <a:pt x="120395" y="0"/>
                  </a:lnTo>
                  <a:close/>
                </a:path>
              </a:pathLst>
            </a:custGeom>
            <a:solidFill>
              <a:srgbClr val="A6A6A6"/>
            </a:solidFill>
          </p:spPr>
          <p:txBody>
            <a:bodyPr wrap="square" lIns="0" tIns="0" rIns="0" bIns="0" rtlCol="0"/>
            <a:lstStyle/>
            <a:p>
              <a:endParaRPr/>
            </a:p>
          </p:txBody>
        </p:sp>
        <p:sp>
          <p:nvSpPr>
            <p:cNvPr id="26" name="object 26"/>
            <p:cNvSpPr/>
            <p:nvPr/>
          </p:nvSpPr>
          <p:spPr>
            <a:xfrm>
              <a:off x="1972055" y="2427732"/>
              <a:ext cx="120650" cy="2758440"/>
            </a:xfrm>
            <a:custGeom>
              <a:avLst/>
              <a:gdLst/>
              <a:ahLst/>
              <a:cxnLst/>
              <a:rect l="l" t="t" r="r" b="b"/>
              <a:pathLst>
                <a:path w="120650" h="2758440">
                  <a:moveTo>
                    <a:pt x="0" y="0"/>
                  </a:moveTo>
                  <a:lnTo>
                    <a:pt x="120395" y="0"/>
                  </a:lnTo>
                  <a:lnTo>
                    <a:pt x="120395" y="2758440"/>
                  </a:lnTo>
                  <a:lnTo>
                    <a:pt x="0" y="2758440"/>
                  </a:lnTo>
                  <a:lnTo>
                    <a:pt x="0" y="0"/>
                  </a:lnTo>
                  <a:close/>
                </a:path>
              </a:pathLst>
            </a:custGeom>
            <a:ln w="12192">
              <a:solidFill>
                <a:srgbClr val="41709C"/>
              </a:solidFill>
            </a:ln>
          </p:spPr>
          <p:txBody>
            <a:bodyPr wrap="square" lIns="0" tIns="0" rIns="0" bIns="0" rtlCol="0"/>
            <a:lstStyle/>
            <a:p>
              <a:endParaRPr/>
            </a:p>
          </p:txBody>
        </p:sp>
        <p:sp>
          <p:nvSpPr>
            <p:cNvPr id="27" name="object 27"/>
            <p:cNvSpPr/>
            <p:nvPr/>
          </p:nvSpPr>
          <p:spPr>
            <a:xfrm>
              <a:off x="1205483" y="2561844"/>
              <a:ext cx="767080" cy="45720"/>
            </a:xfrm>
            <a:custGeom>
              <a:avLst/>
              <a:gdLst/>
              <a:ahLst/>
              <a:cxnLst/>
              <a:rect l="l" t="t" r="r" b="b"/>
              <a:pathLst>
                <a:path w="767080" h="45719">
                  <a:moveTo>
                    <a:pt x="766572" y="0"/>
                  </a:moveTo>
                  <a:lnTo>
                    <a:pt x="0" y="0"/>
                  </a:lnTo>
                  <a:lnTo>
                    <a:pt x="0" y="45720"/>
                  </a:lnTo>
                  <a:lnTo>
                    <a:pt x="766572" y="45720"/>
                  </a:lnTo>
                  <a:lnTo>
                    <a:pt x="766572" y="0"/>
                  </a:lnTo>
                  <a:close/>
                </a:path>
              </a:pathLst>
            </a:custGeom>
            <a:solidFill>
              <a:srgbClr val="000000"/>
            </a:solidFill>
          </p:spPr>
          <p:txBody>
            <a:bodyPr wrap="square" lIns="0" tIns="0" rIns="0" bIns="0" rtlCol="0"/>
            <a:lstStyle/>
            <a:p>
              <a:endParaRPr/>
            </a:p>
          </p:txBody>
        </p:sp>
        <p:sp>
          <p:nvSpPr>
            <p:cNvPr id="28" name="object 28"/>
            <p:cNvSpPr/>
            <p:nvPr/>
          </p:nvSpPr>
          <p:spPr>
            <a:xfrm>
              <a:off x="1205483" y="2561844"/>
              <a:ext cx="767080" cy="45720"/>
            </a:xfrm>
            <a:custGeom>
              <a:avLst/>
              <a:gdLst/>
              <a:ahLst/>
              <a:cxnLst/>
              <a:rect l="l" t="t" r="r" b="b"/>
              <a:pathLst>
                <a:path w="767080" h="45719">
                  <a:moveTo>
                    <a:pt x="0" y="0"/>
                  </a:moveTo>
                  <a:lnTo>
                    <a:pt x="766572" y="0"/>
                  </a:lnTo>
                  <a:lnTo>
                    <a:pt x="766572" y="45720"/>
                  </a:lnTo>
                  <a:lnTo>
                    <a:pt x="0" y="45720"/>
                  </a:lnTo>
                  <a:lnTo>
                    <a:pt x="0" y="0"/>
                  </a:lnTo>
                  <a:close/>
                </a:path>
              </a:pathLst>
            </a:custGeom>
            <a:ln w="12192">
              <a:solidFill>
                <a:srgbClr val="41709C"/>
              </a:solidFill>
            </a:ln>
          </p:spPr>
          <p:txBody>
            <a:bodyPr wrap="square" lIns="0" tIns="0" rIns="0" bIns="0" rtlCol="0"/>
            <a:lstStyle/>
            <a:p>
              <a:endParaRPr/>
            </a:p>
          </p:txBody>
        </p:sp>
        <p:sp>
          <p:nvSpPr>
            <p:cNvPr id="29" name="object 29"/>
            <p:cNvSpPr/>
            <p:nvPr/>
          </p:nvSpPr>
          <p:spPr>
            <a:xfrm>
              <a:off x="2077211" y="5131308"/>
              <a:ext cx="847725" cy="119380"/>
            </a:xfrm>
            <a:custGeom>
              <a:avLst/>
              <a:gdLst/>
              <a:ahLst/>
              <a:cxnLst/>
              <a:rect l="l" t="t" r="r" b="b"/>
              <a:pathLst>
                <a:path w="847725" h="119379">
                  <a:moveTo>
                    <a:pt x="0" y="118872"/>
                  </a:moveTo>
                  <a:lnTo>
                    <a:pt x="847344" y="118872"/>
                  </a:lnTo>
                  <a:lnTo>
                    <a:pt x="847344" y="0"/>
                  </a:lnTo>
                  <a:lnTo>
                    <a:pt x="0" y="0"/>
                  </a:lnTo>
                  <a:lnTo>
                    <a:pt x="0" y="118872"/>
                  </a:lnTo>
                  <a:close/>
                </a:path>
              </a:pathLst>
            </a:custGeom>
            <a:solidFill>
              <a:srgbClr val="A6A6A6"/>
            </a:solidFill>
          </p:spPr>
          <p:txBody>
            <a:bodyPr wrap="square" lIns="0" tIns="0" rIns="0" bIns="0" rtlCol="0"/>
            <a:lstStyle/>
            <a:p>
              <a:endParaRPr/>
            </a:p>
          </p:txBody>
        </p:sp>
        <p:sp>
          <p:nvSpPr>
            <p:cNvPr id="30" name="object 30"/>
            <p:cNvSpPr/>
            <p:nvPr/>
          </p:nvSpPr>
          <p:spPr>
            <a:xfrm>
              <a:off x="2077211" y="5131308"/>
              <a:ext cx="1165860" cy="119380"/>
            </a:xfrm>
            <a:custGeom>
              <a:avLst/>
              <a:gdLst/>
              <a:ahLst/>
              <a:cxnLst/>
              <a:rect l="l" t="t" r="r" b="b"/>
              <a:pathLst>
                <a:path w="1165860" h="119379">
                  <a:moveTo>
                    <a:pt x="0" y="0"/>
                  </a:moveTo>
                  <a:lnTo>
                    <a:pt x="1165860" y="0"/>
                  </a:lnTo>
                  <a:lnTo>
                    <a:pt x="1165860" y="118872"/>
                  </a:lnTo>
                  <a:lnTo>
                    <a:pt x="0" y="118872"/>
                  </a:lnTo>
                  <a:lnTo>
                    <a:pt x="0" y="0"/>
                  </a:lnTo>
                  <a:close/>
                </a:path>
              </a:pathLst>
            </a:custGeom>
            <a:ln w="12192">
              <a:solidFill>
                <a:srgbClr val="41709C"/>
              </a:solidFill>
            </a:ln>
          </p:spPr>
          <p:txBody>
            <a:bodyPr wrap="square" lIns="0" tIns="0" rIns="0" bIns="0" rtlCol="0"/>
            <a:lstStyle/>
            <a:p>
              <a:endParaRPr/>
            </a:p>
          </p:txBody>
        </p:sp>
        <p:sp>
          <p:nvSpPr>
            <p:cNvPr id="31" name="object 31"/>
            <p:cNvSpPr/>
            <p:nvPr/>
          </p:nvSpPr>
          <p:spPr>
            <a:xfrm>
              <a:off x="672084" y="5322664"/>
              <a:ext cx="385445" cy="387985"/>
            </a:xfrm>
            <a:custGeom>
              <a:avLst/>
              <a:gdLst/>
              <a:ahLst/>
              <a:cxnLst/>
              <a:rect l="l" t="t" r="r" b="b"/>
              <a:pathLst>
                <a:path w="385444" h="387985">
                  <a:moveTo>
                    <a:pt x="0" y="387540"/>
                  </a:moveTo>
                  <a:lnTo>
                    <a:pt x="384860" y="0"/>
                  </a:lnTo>
                </a:path>
              </a:pathLst>
            </a:custGeom>
            <a:ln w="12700">
              <a:solidFill>
                <a:srgbClr val="5B9BD4"/>
              </a:solidFill>
            </a:ln>
          </p:spPr>
          <p:txBody>
            <a:bodyPr wrap="square" lIns="0" tIns="0" rIns="0" bIns="0" rtlCol="0"/>
            <a:lstStyle/>
            <a:p>
              <a:endParaRPr/>
            </a:p>
          </p:txBody>
        </p:sp>
        <p:sp>
          <p:nvSpPr>
            <p:cNvPr id="32" name="object 32"/>
            <p:cNvSpPr/>
            <p:nvPr/>
          </p:nvSpPr>
          <p:spPr>
            <a:xfrm>
              <a:off x="1020973" y="5277617"/>
              <a:ext cx="81280" cy="81280"/>
            </a:xfrm>
            <a:custGeom>
              <a:avLst/>
              <a:gdLst/>
              <a:ahLst/>
              <a:cxnLst/>
              <a:rect l="l" t="t" r="r" b="b"/>
              <a:pathLst>
                <a:path w="81280" h="81279">
                  <a:moveTo>
                    <a:pt x="80721" y="0"/>
                  </a:moveTo>
                  <a:lnTo>
                    <a:pt x="0" y="27216"/>
                  </a:lnTo>
                  <a:lnTo>
                    <a:pt x="54063" y="80911"/>
                  </a:lnTo>
                  <a:lnTo>
                    <a:pt x="80721" y="0"/>
                  </a:lnTo>
                  <a:close/>
                </a:path>
              </a:pathLst>
            </a:custGeom>
            <a:solidFill>
              <a:srgbClr val="5B9BD4"/>
            </a:solidFill>
          </p:spPr>
          <p:txBody>
            <a:bodyPr wrap="square" lIns="0" tIns="0" rIns="0" bIns="0" rtlCol="0"/>
            <a:lstStyle/>
            <a:p>
              <a:endParaRPr/>
            </a:p>
          </p:txBody>
        </p:sp>
        <p:sp>
          <p:nvSpPr>
            <p:cNvPr id="33" name="object 33"/>
            <p:cNvSpPr/>
            <p:nvPr/>
          </p:nvSpPr>
          <p:spPr>
            <a:xfrm>
              <a:off x="1461516" y="5257800"/>
              <a:ext cx="699770" cy="45720"/>
            </a:xfrm>
            <a:custGeom>
              <a:avLst/>
              <a:gdLst/>
              <a:ahLst/>
              <a:cxnLst/>
              <a:rect l="l" t="t" r="r" b="b"/>
              <a:pathLst>
                <a:path w="699769" h="45720">
                  <a:moveTo>
                    <a:pt x="699516" y="0"/>
                  </a:moveTo>
                  <a:lnTo>
                    <a:pt x="0" y="0"/>
                  </a:lnTo>
                  <a:lnTo>
                    <a:pt x="0" y="45719"/>
                  </a:lnTo>
                  <a:lnTo>
                    <a:pt x="699516" y="45719"/>
                  </a:lnTo>
                  <a:lnTo>
                    <a:pt x="699516" y="0"/>
                  </a:lnTo>
                  <a:close/>
                </a:path>
              </a:pathLst>
            </a:custGeom>
            <a:solidFill>
              <a:srgbClr val="5B9BD4"/>
            </a:solidFill>
          </p:spPr>
          <p:txBody>
            <a:bodyPr wrap="square" lIns="0" tIns="0" rIns="0" bIns="0" rtlCol="0"/>
            <a:lstStyle/>
            <a:p>
              <a:endParaRPr/>
            </a:p>
          </p:txBody>
        </p:sp>
        <p:sp>
          <p:nvSpPr>
            <p:cNvPr id="34" name="object 34"/>
            <p:cNvSpPr/>
            <p:nvPr/>
          </p:nvSpPr>
          <p:spPr>
            <a:xfrm>
              <a:off x="1461516" y="5257800"/>
              <a:ext cx="699770" cy="45720"/>
            </a:xfrm>
            <a:custGeom>
              <a:avLst/>
              <a:gdLst/>
              <a:ahLst/>
              <a:cxnLst/>
              <a:rect l="l" t="t" r="r" b="b"/>
              <a:pathLst>
                <a:path w="699769" h="45720">
                  <a:moveTo>
                    <a:pt x="0" y="0"/>
                  </a:moveTo>
                  <a:lnTo>
                    <a:pt x="699516" y="0"/>
                  </a:lnTo>
                  <a:lnTo>
                    <a:pt x="699516" y="45719"/>
                  </a:lnTo>
                  <a:lnTo>
                    <a:pt x="0" y="45719"/>
                  </a:lnTo>
                  <a:lnTo>
                    <a:pt x="0" y="0"/>
                  </a:lnTo>
                  <a:close/>
                </a:path>
              </a:pathLst>
            </a:custGeom>
            <a:ln w="12192">
              <a:solidFill>
                <a:srgbClr val="41709C"/>
              </a:solidFill>
            </a:ln>
          </p:spPr>
          <p:txBody>
            <a:bodyPr wrap="square" lIns="0" tIns="0" rIns="0" bIns="0" rtlCol="0"/>
            <a:lstStyle/>
            <a:p>
              <a:endParaRPr/>
            </a:p>
          </p:txBody>
        </p:sp>
      </p:grpSp>
      <p:sp>
        <p:nvSpPr>
          <p:cNvPr id="35" name="object 35"/>
          <p:cNvSpPr txBox="1"/>
          <p:nvPr/>
        </p:nvSpPr>
        <p:spPr>
          <a:xfrm>
            <a:off x="5234028" y="1991818"/>
            <a:ext cx="58801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19</a:t>
            </a:r>
            <a:r>
              <a:rPr sz="1800" spc="-20" dirty="0">
                <a:latin typeface="Calibri"/>
                <a:cs typeface="Calibri"/>
              </a:rPr>
              <a:t> </a:t>
            </a:r>
            <a:r>
              <a:rPr sz="1800" spc="-25" dirty="0">
                <a:latin typeface="Calibri"/>
                <a:cs typeface="Calibri"/>
              </a:rPr>
              <a:t>cm</a:t>
            </a:r>
            <a:endParaRPr sz="1800">
              <a:latin typeface="Calibri"/>
              <a:cs typeface="Calibri"/>
            </a:endParaRPr>
          </a:p>
        </p:txBody>
      </p:sp>
      <p:pic>
        <p:nvPicPr>
          <p:cNvPr id="36" name="object 36"/>
          <p:cNvPicPr/>
          <p:nvPr/>
        </p:nvPicPr>
        <p:blipFill>
          <a:blip r:embed="rId3" cstate="print"/>
          <a:stretch>
            <a:fillRect/>
          </a:stretch>
        </p:blipFill>
        <p:spPr>
          <a:xfrm>
            <a:off x="9729216" y="3282696"/>
            <a:ext cx="1671827" cy="2395727"/>
          </a:xfrm>
          <a:prstGeom prst="rect">
            <a:avLst/>
          </a:prstGeom>
        </p:spPr>
      </p:pic>
      <p:sp>
        <p:nvSpPr>
          <p:cNvPr id="37" name="object 37"/>
          <p:cNvSpPr txBox="1"/>
          <p:nvPr/>
        </p:nvSpPr>
        <p:spPr>
          <a:xfrm>
            <a:off x="9772598" y="5792315"/>
            <a:ext cx="138874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Example</a:t>
            </a:r>
            <a:r>
              <a:rPr sz="1800" spc="-90" dirty="0">
                <a:latin typeface="Calibri"/>
                <a:cs typeface="Calibri"/>
              </a:rPr>
              <a:t> </a:t>
            </a:r>
            <a:r>
              <a:rPr sz="1800" spc="-20" dirty="0">
                <a:latin typeface="Calibri"/>
                <a:cs typeface="Calibri"/>
              </a:rPr>
              <a:t>made </a:t>
            </a:r>
            <a:r>
              <a:rPr sz="1800" dirty="0">
                <a:latin typeface="Calibri"/>
                <a:cs typeface="Calibri"/>
              </a:rPr>
              <a:t>of</a:t>
            </a:r>
            <a:r>
              <a:rPr sz="1800" spc="-25" dirty="0">
                <a:latin typeface="Calibri"/>
                <a:cs typeface="Calibri"/>
              </a:rPr>
              <a:t> </a:t>
            </a:r>
            <a:r>
              <a:rPr sz="1800" dirty="0">
                <a:latin typeface="Calibri"/>
                <a:cs typeface="Calibri"/>
              </a:rPr>
              <a:t>1x2</a:t>
            </a:r>
            <a:r>
              <a:rPr sz="1800" spc="-20" dirty="0">
                <a:latin typeface="Calibri"/>
                <a:cs typeface="Calibri"/>
              </a:rPr>
              <a:t> wood</a:t>
            </a:r>
            <a:endParaRPr sz="1800">
              <a:latin typeface="Calibri"/>
              <a:cs typeface="Calibri"/>
            </a:endParaRPr>
          </a:p>
        </p:txBody>
      </p:sp>
      <p:sp>
        <p:nvSpPr>
          <p:cNvPr id="38" name="object 38"/>
          <p:cNvSpPr txBox="1"/>
          <p:nvPr/>
        </p:nvSpPr>
        <p:spPr>
          <a:xfrm>
            <a:off x="9715677" y="2587800"/>
            <a:ext cx="138874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Example</a:t>
            </a:r>
            <a:r>
              <a:rPr sz="1800" spc="-90" dirty="0">
                <a:latin typeface="Calibri"/>
                <a:cs typeface="Calibri"/>
              </a:rPr>
              <a:t> </a:t>
            </a:r>
            <a:r>
              <a:rPr sz="1800" spc="-20" dirty="0">
                <a:latin typeface="Calibri"/>
                <a:cs typeface="Calibri"/>
              </a:rPr>
              <a:t>made </a:t>
            </a:r>
            <a:r>
              <a:rPr sz="1800" dirty="0">
                <a:latin typeface="Calibri"/>
                <a:cs typeface="Calibri"/>
              </a:rPr>
              <a:t>VEX</a:t>
            </a:r>
            <a:r>
              <a:rPr sz="1800" spc="-5" dirty="0">
                <a:latin typeface="Calibri"/>
                <a:cs typeface="Calibri"/>
              </a:rPr>
              <a:t> </a:t>
            </a:r>
            <a:r>
              <a:rPr sz="1800" dirty="0">
                <a:latin typeface="Calibri"/>
                <a:cs typeface="Calibri"/>
              </a:rPr>
              <a:t>IQ</a:t>
            </a:r>
            <a:r>
              <a:rPr sz="1800" spc="-15" dirty="0">
                <a:latin typeface="Calibri"/>
                <a:cs typeface="Calibri"/>
              </a:rPr>
              <a:t> </a:t>
            </a:r>
            <a:r>
              <a:rPr sz="1800" spc="-20" dirty="0">
                <a:latin typeface="Calibri"/>
                <a:cs typeface="Calibri"/>
              </a:rPr>
              <a:t>parts</a:t>
            </a:r>
            <a:endParaRPr sz="1800">
              <a:latin typeface="Calibri"/>
              <a:cs typeface="Calibri"/>
            </a:endParaRPr>
          </a:p>
        </p:txBody>
      </p:sp>
      <p:pic>
        <p:nvPicPr>
          <p:cNvPr id="39" name="object 39"/>
          <p:cNvPicPr/>
          <p:nvPr/>
        </p:nvPicPr>
        <p:blipFill>
          <a:blip r:embed="rId4" cstate="print"/>
          <a:stretch>
            <a:fillRect/>
          </a:stretch>
        </p:blipFill>
        <p:spPr>
          <a:xfrm>
            <a:off x="9636252" y="257556"/>
            <a:ext cx="1834895" cy="2316479"/>
          </a:xfrm>
          <a:prstGeom prst="rect">
            <a:avLst/>
          </a:prstGeom>
        </p:spPr>
      </p:pic>
      <p:sp>
        <p:nvSpPr>
          <p:cNvPr id="40" name="object 40"/>
          <p:cNvSpPr txBox="1"/>
          <p:nvPr/>
        </p:nvSpPr>
        <p:spPr>
          <a:xfrm>
            <a:off x="2186990" y="5880893"/>
            <a:ext cx="741680" cy="57404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Tape</a:t>
            </a:r>
            <a:endParaRPr sz="1800">
              <a:latin typeface="Calibri"/>
              <a:cs typeface="Calibri"/>
            </a:endParaRPr>
          </a:p>
          <a:p>
            <a:pPr marL="12700">
              <a:lnSpc>
                <a:spcPct val="100000"/>
              </a:lnSpc>
            </a:pPr>
            <a:r>
              <a:rPr sz="1800" dirty="0">
                <a:latin typeface="Calibri"/>
                <a:cs typeface="Calibri"/>
              </a:rPr>
              <a:t>to</a:t>
            </a:r>
            <a:r>
              <a:rPr sz="1800" spc="-25" dirty="0">
                <a:latin typeface="Calibri"/>
                <a:cs typeface="Calibri"/>
              </a:rPr>
              <a:t> </a:t>
            </a:r>
            <a:r>
              <a:rPr sz="1800" spc="-10" dirty="0">
                <a:latin typeface="Calibri"/>
                <a:cs typeface="Calibri"/>
              </a:rPr>
              <a:t>table</a:t>
            </a:r>
            <a:endParaRPr sz="1800">
              <a:latin typeface="Calibri"/>
              <a:cs typeface="Calibri"/>
            </a:endParaRPr>
          </a:p>
        </p:txBody>
      </p:sp>
      <p:sp>
        <p:nvSpPr>
          <p:cNvPr id="41" name="object 41"/>
          <p:cNvSpPr txBox="1"/>
          <p:nvPr/>
        </p:nvSpPr>
        <p:spPr>
          <a:xfrm>
            <a:off x="3458692" y="4045464"/>
            <a:ext cx="715010" cy="57404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Tape</a:t>
            </a:r>
            <a:endParaRPr sz="1800">
              <a:latin typeface="Calibri"/>
              <a:cs typeface="Calibri"/>
            </a:endParaRPr>
          </a:p>
          <a:p>
            <a:pPr marL="12700">
              <a:lnSpc>
                <a:spcPct val="100000"/>
              </a:lnSpc>
            </a:pPr>
            <a:r>
              <a:rPr sz="1800" dirty="0">
                <a:latin typeface="Calibri"/>
                <a:cs typeface="Calibri"/>
              </a:rPr>
              <a:t>to</a:t>
            </a:r>
            <a:r>
              <a:rPr sz="1800" spc="-25" dirty="0">
                <a:latin typeface="Calibri"/>
                <a:cs typeface="Calibri"/>
              </a:rPr>
              <a:t> </a:t>
            </a:r>
            <a:r>
              <a:rPr sz="1800" spc="-10" dirty="0">
                <a:latin typeface="Calibri"/>
                <a:cs typeface="Calibri"/>
              </a:rPr>
              <a:t>floor</a:t>
            </a:r>
            <a:endParaRPr sz="1800">
              <a:latin typeface="Calibri"/>
              <a:cs typeface="Calibri"/>
            </a:endParaRPr>
          </a:p>
        </p:txBody>
      </p:sp>
      <p:grpSp>
        <p:nvGrpSpPr>
          <p:cNvPr id="42" name="object 42"/>
          <p:cNvGrpSpPr/>
          <p:nvPr/>
        </p:nvGrpSpPr>
        <p:grpSpPr>
          <a:xfrm>
            <a:off x="1226818" y="2442968"/>
            <a:ext cx="2611755" cy="3781425"/>
            <a:chOff x="1226818" y="2442968"/>
            <a:chExt cx="2611755" cy="3781425"/>
          </a:xfrm>
        </p:grpSpPr>
        <p:sp>
          <p:nvSpPr>
            <p:cNvPr id="43" name="object 43"/>
            <p:cNvSpPr/>
            <p:nvPr/>
          </p:nvSpPr>
          <p:spPr>
            <a:xfrm>
              <a:off x="1767362" y="5394943"/>
              <a:ext cx="310515" cy="822960"/>
            </a:xfrm>
            <a:custGeom>
              <a:avLst/>
              <a:gdLst/>
              <a:ahLst/>
              <a:cxnLst/>
              <a:rect l="l" t="t" r="r" b="b"/>
              <a:pathLst>
                <a:path w="310514" h="822960">
                  <a:moveTo>
                    <a:pt x="309905" y="822883"/>
                  </a:moveTo>
                  <a:lnTo>
                    <a:pt x="0" y="0"/>
                  </a:lnTo>
                </a:path>
              </a:pathLst>
            </a:custGeom>
            <a:ln w="12700">
              <a:solidFill>
                <a:srgbClr val="5B9BD4"/>
              </a:solidFill>
            </a:ln>
          </p:spPr>
          <p:txBody>
            <a:bodyPr wrap="square" lIns="0" tIns="0" rIns="0" bIns="0" rtlCol="0"/>
            <a:lstStyle/>
            <a:p>
              <a:endParaRPr/>
            </a:p>
          </p:txBody>
        </p:sp>
        <p:sp>
          <p:nvSpPr>
            <p:cNvPr id="44" name="object 44"/>
            <p:cNvSpPr/>
            <p:nvPr/>
          </p:nvSpPr>
          <p:spPr>
            <a:xfrm>
              <a:off x="1736177" y="5335527"/>
              <a:ext cx="71755" cy="85090"/>
            </a:xfrm>
            <a:custGeom>
              <a:avLst/>
              <a:gdLst/>
              <a:ahLst/>
              <a:cxnLst/>
              <a:rect l="l" t="t" r="r" b="b"/>
              <a:pathLst>
                <a:path w="71755" h="85089">
                  <a:moveTo>
                    <a:pt x="8801" y="0"/>
                  </a:moveTo>
                  <a:lnTo>
                    <a:pt x="0" y="84734"/>
                  </a:lnTo>
                  <a:lnTo>
                    <a:pt x="71310" y="57886"/>
                  </a:lnTo>
                  <a:lnTo>
                    <a:pt x="8801" y="0"/>
                  </a:lnTo>
                  <a:close/>
                </a:path>
              </a:pathLst>
            </a:custGeom>
            <a:solidFill>
              <a:srgbClr val="5B9BD4"/>
            </a:solidFill>
          </p:spPr>
          <p:txBody>
            <a:bodyPr wrap="square" lIns="0" tIns="0" rIns="0" bIns="0" rtlCol="0"/>
            <a:lstStyle/>
            <a:p>
              <a:endParaRPr/>
            </a:p>
          </p:txBody>
        </p:sp>
        <p:sp>
          <p:nvSpPr>
            <p:cNvPr id="45" name="object 45"/>
            <p:cNvSpPr/>
            <p:nvPr/>
          </p:nvSpPr>
          <p:spPr>
            <a:xfrm>
              <a:off x="2924555" y="5077967"/>
              <a:ext cx="318770" cy="230504"/>
            </a:xfrm>
            <a:custGeom>
              <a:avLst/>
              <a:gdLst/>
              <a:ahLst/>
              <a:cxnLst/>
              <a:rect l="l" t="t" r="r" b="b"/>
              <a:pathLst>
                <a:path w="318769" h="230504">
                  <a:moveTo>
                    <a:pt x="318516" y="0"/>
                  </a:moveTo>
                  <a:lnTo>
                    <a:pt x="0" y="0"/>
                  </a:lnTo>
                  <a:lnTo>
                    <a:pt x="0" y="230123"/>
                  </a:lnTo>
                  <a:lnTo>
                    <a:pt x="318516" y="230123"/>
                  </a:lnTo>
                  <a:lnTo>
                    <a:pt x="318516" y="0"/>
                  </a:lnTo>
                  <a:close/>
                </a:path>
              </a:pathLst>
            </a:custGeom>
            <a:solidFill>
              <a:srgbClr val="5B9BD4"/>
            </a:solidFill>
          </p:spPr>
          <p:txBody>
            <a:bodyPr wrap="square" lIns="0" tIns="0" rIns="0" bIns="0" rtlCol="0"/>
            <a:lstStyle/>
            <a:p>
              <a:endParaRPr/>
            </a:p>
          </p:txBody>
        </p:sp>
        <p:sp>
          <p:nvSpPr>
            <p:cNvPr id="46" name="object 46"/>
            <p:cNvSpPr/>
            <p:nvPr/>
          </p:nvSpPr>
          <p:spPr>
            <a:xfrm>
              <a:off x="2924555" y="5077967"/>
              <a:ext cx="318770" cy="230504"/>
            </a:xfrm>
            <a:custGeom>
              <a:avLst/>
              <a:gdLst/>
              <a:ahLst/>
              <a:cxnLst/>
              <a:rect l="l" t="t" r="r" b="b"/>
              <a:pathLst>
                <a:path w="318769" h="230504">
                  <a:moveTo>
                    <a:pt x="0" y="0"/>
                  </a:moveTo>
                  <a:lnTo>
                    <a:pt x="318516" y="0"/>
                  </a:lnTo>
                  <a:lnTo>
                    <a:pt x="318516" y="230123"/>
                  </a:lnTo>
                  <a:lnTo>
                    <a:pt x="0" y="230123"/>
                  </a:lnTo>
                  <a:lnTo>
                    <a:pt x="0" y="0"/>
                  </a:lnTo>
                  <a:close/>
                </a:path>
              </a:pathLst>
            </a:custGeom>
            <a:ln w="12192">
              <a:solidFill>
                <a:srgbClr val="41709C"/>
              </a:solidFill>
            </a:ln>
          </p:spPr>
          <p:txBody>
            <a:bodyPr wrap="square" lIns="0" tIns="0" rIns="0" bIns="0" rtlCol="0"/>
            <a:lstStyle/>
            <a:p>
              <a:endParaRPr/>
            </a:p>
          </p:txBody>
        </p:sp>
        <p:sp>
          <p:nvSpPr>
            <p:cNvPr id="47" name="object 47"/>
            <p:cNvSpPr/>
            <p:nvPr/>
          </p:nvSpPr>
          <p:spPr>
            <a:xfrm>
              <a:off x="3179354" y="4556760"/>
              <a:ext cx="653415" cy="455295"/>
            </a:xfrm>
            <a:custGeom>
              <a:avLst/>
              <a:gdLst/>
              <a:ahLst/>
              <a:cxnLst/>
              <a:rect l="l" t="t" r="r" b="b"/>
              <a:pathLst>
                <a:path w="653414" h="455295">
                  <a:moveTo>
                    <a:pt x="652830" y="0"/>
                  </a:moveTo>
                  <a:lnTo>
                    <a:pt x="0" y="454761"/>
                  </a:lnTo>
                </a:path>
              </a:pathLst>
            </a:custGeom>
            <a:ln w="12700">
              <a:solidFill>
                <a:srgbClr val="5B9BD4"/>
              </a:solidFill>
            </a:ln>
          </p:spPr>
          <p:txBody>
            <a:bodyPr wrap="square" lIns="0" tIns="0" rIns="0" bIns="0" rtlCol="0"/>
            <a:lstStyle/>
            <a:p>
              <a:endParaRPr/>
            </a:p>
          </p:txBody>
        </p:sp>
        <p:sp>
          <p:nvSpPr>
            <p:cNvPr id="48" name="object 48"/>
            <p:cNvSpPr/>
            <p:nvPr/>
          </p:nvSpPr>
          <p:spPr>
            <a:xfrm>
              <a:off x="3127250" y="4972997"/>
              <a:ext cx="84455" cy="74930"/>
            </a:xfrm>
            <a:custGeom>
              <a:avLst/>
              <a:gdLst/>
              <a:ahLst/>
              <a:cxnLst/>
              <a:rect l="l" t="t" r="r" b="b"/>
              <a:pathLst>
                <a:path w="84455" h="74929">
                  <a:moveTo>
                    <a:pt x="40741" y="0"/>
                  </a:moveTo>
                  <a:lnTo>
                    <a:pt x="0" y="74815"/>
                  </a:lnTo>
                  <a:lnTo>
                    <a:pt x="84302" y="62522"/>
                  </a:lnTo>
                  <a:lnTo>
                    <a:pt x="40741" y="0"/>
                  </a:lnTo>
                  <a:close/>
                </a:path>
              </a:pathLst>
            </a:custGeom>
            <a:solidFill>
              <a:srgbClr val="5B9BD4"/>
            </a:solidFill>
          </p:spPr>
          <p:txBody>
            <a:bodyPr wrap="square" lIns="0" tIns="0" rIns="0" bIns="0" rtlCol="0"/>
            <a:lstStyle/>
            <a:p>
              <a:endParaRPr/>
            </a:p>
          </p:txBody>
        </p:sp>
        <p:sp>
          <p:nvSpPr>
            <p:cNvPr id="49" name="object 49"/>
            <p:cNvSpPr/>
            <p:nvPr/>
          </p:nvSpPr>
          <p:spPr>
            <a:xfrm>
              <a:off x="1923279" y="3921251"/>
              <a:ext cx="589280" cy="1010285"/>
            </a:xfrm>
            <a:custGeom>
              <a:avLst/>
              <a:gdLst/>
              <a:ahLst/>
              <a:cxnLst/>
              <a:rect l="l" t="t" r="r" b="b"/>
              <a:pathLst>
                <a:path w="589280" h="1010285">
                  <a:moveTo>
                    <a:pt x="588962" y="0"/>
                  </a:moveTo>
                  <a:lnTo>
                    <a:pt x="0" y="1009764"/>
                  </a:lnTo>
                </a:path>
              </a:pathLst>
            </a:custGeom>
            <a:ln w="12700">
              <a:solidFill>
                <a:srgbClr val="5B9BD4"/>
              </a:solidFill>
            </a:ln>
          </p:spPr>
          <p:txBody>
            <a:bodyPr wrap="square" lIns="0" tIns="0" rIns="0" bIns="0" rtlCol="0"/>
            <a:lstStyle/>
            <a:p>
              <a:endParaRPr/>
            </a:p>
          </p:txBody>
        </p:sp>
        <p:sp>
          <p:nvSpPr>
            <p:cNvPr id="50" name="object 50"/>
            <p:cNvSpPr/>
            <p:nvPr/>
          </p:nvSpPr>
          <p:spPr>
            <a:xfrm>
              <a:off x="1891287" y="4900844"/>
              <a:ext cx="71755" cy="85090"/>
            </a:xfrm>
            <a:custGeom>
              <a:avLst/>
              <a:gdLst/>
              <a:ahLst/>
              <a:cxnLst/>
              <a:rect l="l" t="t" r="r" b="b"/>
              <a:pathLst>
                <a:path w="71755" h="85089">
                  <a:moveTo>
                    <a:pt x="5473" y="0"/>
                  </a:moveTo>
                  <a:lnTo>
                    <a:pt x="0" y="85013"/>
                  </a:lnTo>
                  <a:lnTo>
                    <a:pt x="71297" y="38392"/>
                  </a:lnTo>
                  <a:lnTo>
                    <a:pt x="5473" y="0"/>
                  </a:lnTo>
                  <a:close/>
                </a:path>
              </a:pathLst>
            </a:custGeom>
            <a:solidFill>
              <a:srgbClr val="5B9BD4"/>
            </a:solidFill>
          </p:spPr>
          <p:txBody>
            <a:bodyPr wrap="square" lIns="0" tIns="0" rIns="0" bIns="0" rtlCol="0"/>
            <a:lstStyle/>
            <a:p>
              <a:endParaRPr/>
            </a:p>
          </p:txBody>
        </p:sp>
        <p:sp>
          <p:nvSpPr>
            <p:cNvPr id="51" name="object 51"/>
            <p:cNvSpPr/>
            <p:nvPr/>
          </p:nvSpPr>
          <p:spPr>
            <a:xfrm>
              <a:off x="1290318" y="2481071"/>
              <a:ext cx="591820" cy="0"/>
            </a:xfrm>
            <a:custGeom>
              <a:avLst/>
              <a:gdLst/>
              <a:ahLst/>
              <a:cxnLst/>
              <a:rect l="l" t="t" r="r" b="b"/>
              <a:pathLst>
                <a:path w="591819">
                  <a:moveTo>
                    <a:pt x="591502" y="0"/>
                  </a:moveTo>
                  <a:lnTo>
                    <a:pt x="0" y="0"/>
                  </a:lnTo>
                </a:path>
              </a:pathLst>
            </a:custGeom>
            <a:ln w="12700">
              <a:solidFill>
                <a:srgbClr val="5B9BD4"/>
              </a:solidFill>
            </a:ln>
          </p:spPr>
          <p:txBody>
            <a:bodyPr wrap="square" lIns="0" tIns="0" rIns="0" bIns="0" rtlCol="0"/>
            <a:lstStyle/>
            <a:p>
              <a:endParaRPr/>
            </a:p>
          </p:txBody>
        </p:sp>
        <p:sp>
          <p:nvSpPr>
            <p:cNvPr id="52" name="object 52"/>
            <p:cNvSpPr/>
            <p:nvPr/>
          </p:nvSpPr>
          <p:spPr>
            <a:xfrm>
              <a:off x="1226807" y="2442971"/>
              <a:ext cx="718820" cy="76200"/>
            </a:xfrm>
            <a:custGeom>
              <a:avLst/>
              <a:gdLst/>
              <a:ahLst/>
              <a:cxnLst/>
              <a:rect l="l" t="t" r="r" b="b"/>
              <a:pathLst>
                <a:path w="718819" h="76200">
                  <a:moveTo>
                    <a:pt x="76200" y="0"/>
                  </a:moveTo>
                  <a:lnTo>
                    <a:pt x="0" y="38100"/>
                  </a:lnTo>
                  <a:lnTo>
                    <a:pt x="76200" y="76200"/>
                  </a:lnTo>
                  <a:lnTo>
                    <a:pt x="76200" y="0"/>
                  </a:lnTo>
                  <a:close/>
                </a:path>
                <a:path w="718819" h="76200">
                  <a:moveTo>
                    <a:pt x="718502" y="38100"/>
                  </a:moveTo>
                  <a:lnTo>
                    <a:pt x="642302" y="0"/>
                  </a:lnTo>
                  <a:lnTo>
                    <a:pt x="642302" y="76200"/>
                  </a:lnTo>
                  <a:lnTo>
                    <a:pt x="718502" y="38100"/>
                  </a:lnTo>
                  <a:close/>
                </a:path>
              </a:pathLst>
            </a:custGeom>
            <a:solidFill>
              <a:srgbClr val="5B9BD4"/>
            </a:solidFill>
          </p:spPr>
          <p:txBody>
            <a:bodyPr wrap="square" lIns="0" tIns="0" rIns="0" bIns="0" rtlCol="0"/>
            <a:lstStyle/>
            <a:p>
              <a:endParaRPr/>
            </a:p>
          </p:txBody>
        </p:sp>
      </p:grpSp>
      <p:grpSp>
        <p:nvGrpSpPr>
          <p:cNvPr id="53" name="object 53"/>
          <p:cNvGrpSpPr/>
          <p:nvPr/>
        </p:nvGrpSpPr>
        <p:grpSpPr>
          <a:xfrm>
            <a:off x="7147559" y="1374394"/>
            <a:ext cx="2360930" cy="4488815"/>
            <a:chOff x="7147559" y="1374394"/>
            <a:chExt cx="2360930" cy="4488815"/>
          </a:xfrm>
        </p:grpSpPr>
        <p:pic>
          <p:nvPicPr>
            <p:cNvPr id="54" name="object 54"/>
            <p:cNvPicPr/>
            <p:nvPr/>
          </p:nvPicPr>
          <p:blipFill>
            <a:blip r:embed="rId5" cstate="print"/>
            <a:stretch>
              <a:fillRect/>
            </a:stretch>
          </p:blipFill>
          <p:spPr>
            <a:xfrm>
              <a:off x="7147559" y="1717548"/>
              <a:ext cx="2360675" cy="4145267"/>
            </a:xfrm>
            <a:prstGeom prst="rect">
              <a:avLst/>
            </a:prstGeom>
          </p:spPr>
        </p:pic>
        <p:sp>
          <p:nvSpPr>
            <p:cNvPr id="55" name="object 55"/>
            <p:cNvSpPr/>
            <p:nvPr/>
          </p:nvSpPr>
          <p:spPr>
            <a:xfrm>
              <a:off x="8150443" y="1380744"/>
              <a:ext cx="119380" cy="393065"/>
            </a:xfrm>
            <a:custGeom>
              <a:avLst/>
              <a:gdLst/>
              <a:ahLst/>
              <a:cxnLst/>
              <a:rect l="l" t="t" r="r" b="b"/>
              <a:pathLst>
                <a:path w="119379" h="393064">
                  <a:moveTo>
                    <a:pt x="118783" y="0"/>
                  </a:moveTo>
                  <a:lnTo>
                    <a:pt x="0" y="392849"/>
                  </a:lnTo>
                </a:path>
              </a:pathLst>
            </a:custGeom>
            <a:ln w="12700">
              <a:solidFill>
                <a:srgbClr val="5B9BD4"/>
              </a:solidFill>
            </a:ln>
          </p:spPr>
          <p:txBody>
            <a:bodyPr wrap="square" lIns="0" tIns="0" rIns="0" bIns="0" rtlCol="0"/>
            <a:lstStyle/>
            <a:p>
              <a:endParaRPr/>
            </a:p>
          </p:txBody>
        </p:sp>
        <p:sp>
          <p:nvSpPr>
            <p:cNvPr id="56" name="object 56"/>
            <p:cNvSpPr/>
            <p:nvPr/>
          </p:nvSpPr>
          <p:spPr>
            <a:xfrm>
              <a:off x="8117645" y="1750406"/>
              <a:ext cx="73025" cy="84455"/>
            </a:xfrm>
            <a:custGeom>
              <a:avLst/>
              <a:gdLst/>
              <a:ahLst/>
              <a:cxnLst/>
              <a:rect l="l" t="t" r="r" b="b"/>
              <a:pathLst>
                <a:path w="73025" h="84455">
                  <a:moveTo>
                    <a:pt x="0" y="0"/>
                  </a:moveTo>
                  <a:lnTo>
                    <a:pt x="14414" y="83959"/>
                  </a:lnTo>
                  <a:lnTo>
                    <a:pt x="72936" y="22047"/>
                  </a:lnTo>
                  <a:lnTo>
                    <a:pt x="0" y="0"/>
                  </a:lnTo>
                  <a:close/>
                </a:path>
              </a:pathLst>
            </a:custGeom>
            <a:solidFill>
              <a:srgbClr val="5B9BD4"/>
            </a:solidFill>
          </p:spPr>
          <p:txBody>
            <a:bodyPr wrap="square" lIns="0" tIns="0" rIns="0" bIns="0" rtlCol="0"/>
            <a:lstStyle/>
            <a:p>
              <a:endParaRPr/>
            </a:p>
          </p:txBody>
        </p:sp>
      </p:grpSp>
      <p:sp>
        <p:nvSpPr>
          <p:cNvPr id="57" name="object 57"/>
          <p:cNvSpPr txBox="1"/>
          <p:nvPr/>
        </p:nvSpPr>
        <p:spPr>
          <a:xfrm>
            <a:off x="7363679" y="1029223"/>
            <a:ext cx="18053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Approx.</a:t>
            </a:r>
            <a:r>
              <a:rPr sz="1800" spc="-35" dirty="0">
                <a:latin typeface="Calibri"/>
                <a:cs typeface="Calibri"/>
              </a:rPr>
              <a:t> </a:t>
            </a:r>
            <a:r>
              <a:rPr sz="1800" dirty="0">
                <a:latin typeface="Calibri"/>
                <a:cs typeface="Calibri"/>
              </a:rPr>
              <a:t>2.5</a:t>
            </a:r>
            <a:r>
              <a:rPr sz="1800" spc="-25" dirty="0">
                <a:latin typeface="Calibri"/>
                <a:cs typeface="Calibri"/>
              </a:rPr>
              <a:t> </a:t>
            </a:r>
            <a:r>
              <a:rPr sz="1800" dirty="0">
                <a:latin typeface="Calibri"/>
                <a:cs typeface="Calibri"/>
              </a:rPr>
              <a:t>cm</a:t>
            </a:r>
            <a:r>
              <a:rPr sz="1800" spc="-10" dirty="0">
                <a:latin typeface="Calibri"/>
                <a:cs typeface="Calibri"/>
              </a:rPr>
              <a:t> </a:t>
            </a:r>
            <a:r>
              <a:rPr sz="1800" spc="-25" dirty="0">
                <a:latin typeface="Calibri"/>
                <a:cs typeface="Calibri"/>
              </a:rPr>
              <a:t>gap</a:t>
            </a:r>
            <a:endParaRPr sz="1800">
              <a:latin typeface="Calibri"/>
              <a:cs typeface="Calibri"/>
            </a:endParaRPr>
          </a:p>
        </p:txBody>
      </p:sp>
      <p:sp>
        <p:nvSpPr>
          <p:cNvPr id="60" name="object 60"/>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1" name="object 61"/>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2" name="object 62"/>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63" name="object 63"/>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11</a:t>
            </a:fld>
            <a:endParaRPr spc="-25" dirty="0"/>
          </a:p>
        </p:txBody>
      </p:sp>
      <p:sp>
        <p:nvSpPr>
          <p:cNvPr id="58" name="object 58"/>
          <p:cNvSpPr txBox="1"/>
          <p:nvPr/>
        </p:nvSpPr>
        <p:spPr>
          <a:xfrm>
            <a:off x="492804" y="5655645"/>
            <a:ext cx="514350"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Table</a:t>
            </a:r>
            <a:endParaRPr sz="1800">
              <a:latin typeface="Calibri"/>
              <a:cs typeface="Calibri"/>
            </a:endParaRPr>
          </a:p>
        </p:txBody>
      </p:sp>
      <p:sp>
        <p:nvSpPr>
          <p:cNvPr id="59" name="object 59"/>
          <p:cNvSpPr txBox="1"/>
          <p:nvPr/>
        </p:nvSpPr>
        <p:spPr>
          <a:xfrm>
            <a:off x="2249824" y="3277291"/>
            <a:ext cx="953769" cy="57404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2.5-3.5cm</a:t>
            </a:r>
            <a:endParaRPr sz="1800" dirty="0">
              <a:latin typeface="Calibri"/>
              <a:cs typeface="Calibri"/>
            </a:endParaRPr>
          </a:p>
          <a:p>
            <a:pPr marL="12700">
              <a:lnSpc>
                <a:spcPct val="100000"/>
              </a:lnSpc>
            </a:pPr>
            <a:r>
              <a:rPr sz="1800" spc="-25" dirty="0">
                <a:latin typeface="Calibri"/>
                <a:cs typeface="Calibri"/>
              </a:rPr>
              <a:t>gap</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0"/>
            <a:ext cx="11120119" cy="566822"/>
          </a:xfrm>
          <a:prstGeom prst="rect">
            <a:avLst/>
          </a:prstGeom>
        </p:spPr>
        <p:txBody>
          <a:bodyPr vert="horz" wrap="square" lIns="0" tIns="12700" rIns="0" bIns="0" rtlCol="0">
            <a:spAutoFit/>
          </a:bodyPr>
          <a:lstStyle/>
          <a:p>
            <a:pPr marL="12700">
              <a:lnSpc>
                <a:spcPct val="100000"/>
              </a:lnSpc>
              <a:spcBef>
                <a:spcPts val="100"/>
              </a:spcBef>
            </a:pPr>
            <a:r>
              <a:rPr spc="75" dirty="0"/>
              <a:t>7</a:t>
            </a:r>
            <a:r>
              <a:rPr spc="-204" dirty="0"/>
              <a:t> </a:t>
            </a:r>
            <a:r>
              <a:rPr lang="es-MX" spc="-195" dirty="0"/>
              <a:t>Especificaciones del robot</a:t>
            </a:r>
            <a:endParaRPr spc="-45" dirty="0"/>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12</a:t>
            </a:fld>
            <a:endParaRPr spc="-25" dirty="0"/>
          </a:p>
        </p:txBody>
      </p:sp>
      <p:sp>
        <p:nvSpPr>
          <p:cNvPr id="3" name="object 3"/>
          <p:cNvSpPr txBox="1"/>
          <p:nvPr/>
        </p:nvSpPr>
        <p:spPr>
          <a:xfrm>
            <a:off x="890270" y="604674"/>
            <a:ext cx="10539730" cy="6024726"/>
          </a:xfrm>
          <a:prstGeom prst="rect">
            <a:avLst/>
          </a:prstGeom>
        </p:spPr>
        <p:txBody>
          <a:bodyPr vert="horz" wrap="square" lIns="0" tIns="88900" rIns="0" bIns="0" rtlCol="0">
            <a:spAutoFit/>
          </a:bodyPr>
          <a:lstStyle/>
          <a:p>
            <a:pPr marL="378460" indent="-365760">
              <a:lnSpc>
                <a:spcPct val="100000"/>
              </a:lnSpc>
              <a:spcBef>
                <a:spcPts val="700"/>
              </a:spcBef>
              <a:buChar char="•"/>
              <a:tabLst>
                <a:tab pos="378460" algn="l"/>
              </a:tabLst>
            </a:pPr>
            <a:r>
              <a:rPr lang="es-MX" sz="1600" spc="-40" dirty="0" smtClean="0">
                <a:latin typeface="Arial"/>
                <a:cs typeface="Arial"/>
              </a:rPr>
              <a:t>El equipo sólo puede competir con 1 robot en una competición.</a:t>
            </a:r>
          </a:p>
          <a:p>
            <a:pPr marL="378460" indent="-365760">
              <a:lnSpc>
                <a:spcPct val="100000"/>
              </a:lnSpc>
              <a:spcBef>
                <a:spcPts val="700"/>
              </a:spcBef>
              <a:buChar char="•"/>
              <a:tabLst>
                <a:tab pos="378460" algn="l"/>
              </a:tabLst>
            </a:pPr>
            <a:r>
              <a:rPr lang="es-MX" sz="1600" spc="-40" dirty="0" smtClean="0">
                <a:latin typeface="Arial"/>
                <a:cs typeface="Arial"/>
              </a:rPr>
              <a:t>El robot debe ser creado por los estudiantes. Si se identifica que un equipo tiene un robot demasiado similar a otro robot (incluidos robots de la misma organización y de las divisiones </a:t>
            </a:r>
            <a:r>
              <a:rPr lang="es-MX" sz="1600" spc="-40" dirty="0" err="1" smtClean="0">
                <a:latin typeface="Arial"/>
                <a:cs typeface="Arial"/>
              </a:rPr>
              <a:t>Jr</a:t>
            </a:r>
            <a:r>
              <a:rPr lang="es-MX" sz="1600" spc="-40" dirty="0" smtClean="0">
                <a:latin typeface="Arial"/>
                <a:cs typeface="Arial"/>
              </a:rPr>
              <a:t> y Sr) o claramente no es el suyo, el equipo estará sujeto a investigación y posible descalificación.</a:t>
            </a:r>
          </a:p>
          <a:p>
            <a:pPr marL="378460" indent="-365760">
              <a:lnSpc>
                <a:spcPct val="100000"/>
              </a:lnSpc>
              <a:spcBef>
                <a:spcPts val="700"/>
              </a:spcBef>
              <a:buChar char="•"/>
              <a:tabLst>
                <a:tab pos="378460" algn="l"/>
              </a:tabLst>
            </a:pPr>
            <a:r>
              <a:rPr lang="es-MX" sz="1600" spc="-40" dirty="0" smtClean="0">
                <a:latin typeface="Arial"/>
                <a:cs typeface="Arial"/>
              </a:rPr>
              <a:t>Se puede utilizar cualquier kit/material de robot para construir su robot, incluyendo cinta, pegamento, pernos y tuercas, bandas elásticas, etc. (No se permiten objetos de puntuación, es decir, cajas).</a:t>
            </a:r>
          </a:p>
          <a:p>
            <a:pPr marL="378460" indent="-365760">
              <a:lnSpc>
                <a:spcPct val="100000"/>
              </a:lnSpc>
              <a:spcBef>
                <a:spcPts val="700"/>
              </a:spcBef>
              <a:buChar char="•"/>
              <a:tabLst>
                <a:tab pos="378460" algn="l"/>
              </a:tabLst>
            </a:pPr>
            <a:r>
              <a:rPr lang="es-MX" sz="1600" spc="-40" dirty="0" smtClean="0">
                <a:latin typeface="Arial"/>
                <a:cs typeface="Arial"/>
              </a:rPr>
              <a:t>Largo y ancho máximo: 35 cm x 35 cm incluida la expansión (debe mostrarse durante la inspección)</a:t>
            </a:r>
          </a:p>
          <a:p>
            <a:pPr marL="378460" indent="-365760">
              <a:lnSpc>
                <a:spcPct val="100000"/>
              </a:lnSpc>
              <a:spcBef>
                <a:spcPts val="700"/>
              </a:spcBef>
              <a:buChar char="•"/>
              <a:tabLst>
                <a:tab pos="378460" algn="l"/>
              </a:tabLst>
            </a:pPr>
            <a:r>
              <a:rPr lang="es-MX" sz="1600" spc="-40" dirty="0" smtClean="0">
                <a:latin typeface="Arial"/>
                <a:cs typeface="Arial"/>
              </a:rPr>
              <a:t>Limitación de altura: ninguna</a:t>
            </a:r>
          </a:p>
          <a:p>
            <a:pPr marL="378460" indent="-365760">
              <a:lnSpc>
                <a:spcPct val="100000"/>
              </a:lnSpc>
              <a:spcBef>
                <a:spcPts val="700"/>
              </a:spcBef>
              <a:buChar char="•"/>
              <a:tabLst>
                <a:tab pos="378460" algn="l"/>
              </a:tabLst>
            </a:pPr>
            <a:r>
              <a:rPr lang="es-MX" sz="1600" spc="-40" dirty="0" smtClean="0">
                <a:latin typeface="Arial"/>
                <a:cs typeface="Arial"/>
              </a:rPr>
              <a:t>Limitación de peso: ninguna</a:t>
            </a:r>
          </a:p>
          <a:p>
            <a:pPr marL="378460" indent="-365760">
              <a:lnSpc>
                <a:spcPct val="100000"/>
              </a:lnSpc>
              <a:spcBef>
                <a:spcPts val="700"/>
              </a:spcBef>
              <a:buChar char="•"/>
              <a:tabLst>
                <a:tab pos="378460" algn="l"/>
              </a:tabLst>
            </a:pPr>
            <a:r>
              <a:rPr lang="es-MX" sz="1600" spc="-40" dirty="0" smtClean="0">
                <a:latin typeface="Arial"/>
                <a:cs typeface="Arial"/>
              </a:rPr>
              <a:t>Cualquier número de sensores/tipos de sensores (excepto los de visión, no permitidos para la División </a:t>
            </a:r>
            <a:r>
              <a:rPr lang="es-MX" sz="1600" spc="-40" dirty="0" err="1" smtClean="0">
                <a:latin typeface="Arial"/>
                <a:cs typeface="Arial"/>
              </a:rPr>
              <a:t>Jr</a:t>
            </a:r>
            <a:r>
              <a:rPr lang="es-MX" sz="1600" spc="-40" dirty="0" smtClean="0">
                <a:latin typeface="Arial"/>
                <a:cs typeface="Arial"/>
              </a:rPr>
              <a:t>) a menos que sean perjudiciales para los humanos.</a:t>
            </a:r>
          </a:p>
          <a:p>
            <a:pPr marL="378460" indent="-365760">
              <a:lnSpc>
                <a:spcPct val="100000"/>
              </a:lnSpc>
              <a:spcBef>
                <a:spcPts val="700"/>
              </a:spcBef>
              <a:buChar char="•"/>
              <a:tabLst>
                <a:tab pos="378460" algn="l"/>
              </a:tabLst>
            </a:pPr>
            <a:r>
              <a:rPr lang="es-MX" sz="1600" spc="-40" dirty="0" smtClean="0">
                <a:latin typeface="Arial"/>
                <a:cs typeface="Arial"/>
              </a:rPr>
              <a:t>Cualquier número/tipo de motores/servomotores (se puede usar multiplexor)</a:t>
            </a:r>
          </a:p>
          <a:p>
            <a:pPr marL="378460" indent="-365760">
              <a:lnSpc>
                <a:spcPct val="100000"/>
              </a:lnSpc>
              <a:spcBef>
                <a:spcPts val="700"/>
              </a:spcBef>
              <a:buChar char="•"/>
              <a:tabLst>
                <a:tab pos="378460" algn="l"/>
              </a:tabLst>
            </a:pPr>
            <a:r>
              <a:rPr lang="es-MX" sz="1600" spc="-40" dirty="0" smtClean="0">
                <a:latin typeface="Arial"/>
                <a:cs typeface="Arial"/>
              </a:rPr>
              <a:t>Todas las ruedas para conducir deben tocar la superficie de la mesa durante la inspección.</a:t>
            </a:r>
          </a:p>
          <a:p>
            <a:pPr marL="378460" indent="-365760">
              <a:lnSpc>
                <a:spcPct val="100000"/>
              </a:lnSpc>
              <a:spcBef>
                <a:spcPts val="700"/>
              </a:spcBef>
              <a:buChar char="•"/>
              <a:tabLst>
                <a:tab pos="378460" algn="l"/>
              </a:tabLst>
            </a:pPr>
            <a:r>
              <a:rPr lang="es-MX" sz="1600" spc="-40" dirty="0" smtClean="0">
                <a:latin typeface="Arial"/>
                <a:cs typeface="Arial"/>
              </a:rPr>
              <a:t>Requisitos de etiquetado:</a:t>
            </a:r>
          </a:p>
          <a:p>
            <a:pPr marL="378460" indent="-365760">
              <a:lnSpc>
                <a:spcPct val="100000"/>
              </a:lnSpc>
              <a:spcBef>
                <a:spcPts val="700"/>
              </a:spcBef>
              <a:buChar char="•"/>
              <a:tabLst>
                <a:tab pos="378460" algn="l"/>
              </a:tabLst>
            </a:pPr>
            <a:r>
              <a:rPr lang="es-MX" sz="1600" spc="-40" dirty="0" smtClean="0">
                <a:latin typeface="Arial"/>
                <a:cs typeface="Arial"/>
              </a:rPr>
              <a:t>ID del equipo Robofest en cualquier superficie visible – (Nombre del equipo opcional)</a:t>
            </a:r>
          </a:p>
          <a:p>
            <a:pPr marL="378460" indent="-365760">
              <a:lnSpc>
                <a:spcPct val="100000"/>
              </a:lnSpc>
              <a:spcBef>
                <a:spcPts val="700"/>
              </a:spcBef>
              <a:buChar char="•"/>
              <a:tabLst>
                <a:tab pos="378460" algn="l"/>
              </a:tabLst>
            </a:pPr>
            <a:r>
              <a:rPr lang="es-MX" sz="1600" spc="-40" dirty="0" smtClean="0">
                <a:latin typeface="Arial"/>
                <a:cs typeface="Arial"/>
              </a:rPr>
              <a:t>Indicador “frontal”</a:t>
            </a:r>
          </a:p>
          <a:p>
            <a:pPr marL="378460" indent="-365760">
              <a:lnSpc>
                <a:spcPct val="100000"/>
              </a:lnSpc>
              <a:spcBef>
                <a:spcPts val="700"/>
              </a:spcBef>
              <a:buChar char="•"/>
              <a:tabLst>
                <a:tab pos="378460" algn="l"/>
              </a:tabLst>
            </a:pPr>
            <a:r>
              <a:rPr lang="es-MX" sz="1600" spc="-40" dirty="0" smtClean="0">
                <a:latin typeface="Arial"/>
                <a:cs typeface="Arial"/>
              </a:rPr>
              <a:t>Pantalla de visualización para cualquier tarea de finalización del juego que requiera que el robot muestre números</a:t>
            </a:r>
          </a:p>
          <a:p>
            <a:pPr marL="378460" indent="-365760">
              <a:lnSpc>
                <a:spcPct val="100000"/>
              </a:lnSpc>
              <a:spcBef>
                <a:spcPts val="700"/>
              </a:spcBef>
              <a:buChar char="•"/>
              <a:tabLst>
                <a:tab pos="378460" algn="l"/>
              </a:tabLst>
            </a:pPr>
            <a:r>
              <a:rPr lang="es-MX" sz="1600" spc="-40" dirty="0" smtClean="0">
                <a:latin typeface="Arial"/>
                <a:cs typeface="Arial"/>
              </a:rPr>
              <a:t>El robot debe iniciarse mediante un botón o sensor en el robot (no mediante tableta, computadora, etc.)</a:t>
            </a:r>
          </a:p>
          <a:p>
            <a:pPr marL="378460" indent="-365760">
              <a:lnSpc>
                <a:spcPct val="100000"/>
              </a:lnSpc>
              <a:spcBef>
                <a:spcPts val="700"/>
              </a:spcBef>
              <a:buChar char="•"/>
              <a:tabLst>
                <a:tab pos="378460" algn="l"/>
              </a:tabLst>
            </a:pPr>
            <a:r>
              <a:rPr lang="es-MX" sz="1600" spc="-40" dirty="0" smtClean="0">
                <a:latin typeface="Arial"/>
                <a:cs typeface="Arial"/>
              </a:rPr>
              <a:t>El robot no puede dañar el campo o los elementos del juego o estará sujeto a penalización y descalificación.</a:t>
            </a:r>
            <a:endParaRPr sz="16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0"/>
            <a:ext cx="12189460" cy="566822"/>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1F3863"/>
                </a:solidFill>
              </a:rPr>
              <a:t>8</a:t>
            </a:r>
            <a:r>
              <a:rPr spc="-175" dirty="0">
                <a:solidFill>
                  <a:srgbClr val="1F3863"/>
                </a:solidFill>
              </a:rPr>
              <a:t> </a:t>
            </a:r>
            <a:r>
              <a:rPr lang="es-MX" sz="3200" spc="-120" dirty="0">
                <a:solidFill>
                  <a:srgbClr val="1F3863"/>
                </a:solidFill>
              </a:rPr>
              <a:t>Infracciones, reinicio completo, declaración de fin de ejecución</a:t>
            </a:r>
            <a:endParaRPr sz="3200" spc="-125" dirty="0">
              <a:solidFill>
                <a:srgbClr val="1F3863"/>
              </a:solidFill>
            </a:endParaRP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13</a:t>
            </a:fld>
            <a:endParaRPr spc="-25" dirty="0"/>
          </a:p>
        </p:txBody>
      </p:sp>
      <p:sp>
        <p:nvSpPr>
          <p:cNvPr id="3" name="object 3"/>
          <p:cNvSpPr txBox="1"/>
          <p:nvPr/>
        </p:nvSpPr>
        <p:spPr>
          <a:xfrm>
            <a:off x="718819" y="838200"/>
            <a:ext cx="10793730" cy="5363648"/>
          </a:xfrm>
          <a:prstGeom prst="rect">
            <a:avLst/>
          </a:prstGeom>
        </p:spPr>
        <p:txBody>
          <a:bodyPr vert="horz" wrap="square" lIns="0" tIns="53975" rIns="0" bIns="0" rtlCol="0">
            <a:spAutoFit/>
          </a:bodyPr>
          <a:lstStyle/>
          <a:p>
            <a:pPr marL="378460" marR="219710" indent="-365760">
              <a:lnSpc>
                <a:spcPts val="2590"/>
              </a:lnSpc>
              <a:spcBef>
                <a:spcPts val="425"/>
              </a:spcBef>
              <a:buChar char="•"/>
              <a:tabLst>
                <a:tab pos="378460" algn="l"/>
              </a:tabLst>
            </a:pPr>
            <a:r>
              <a:rPr lang="es-MX" sz="2400" dirty="0" smtClean="0">
                <a:latin typeface="Arial"/>
                <a:cs typeface="Arial"/>
              </a:rPr>
              <a:t>Cuando ocurra cualquiera de las siguientes violaciones, los jueces deberán detener el juego (y el robot si aún se mueve) inmediatamente para evitar mayores perturbaciones en el campo:</a:t>
            </a:r>
          </a:p>
          <a:p>
            <a:pPr marL="378460" marR="219710" indent="-365760">
              <a:lnSpc>
                <a:spcPts val="2590"/>
              </a:lnSpc>
              <a:spcBef>
                <a:spcPts val="425"/>
              </a:spcBef>
              <a:buChar char="•"/>
              <a:tabLst>
                <a:tab pos="378460" algn="l"/>
              </a:tabLst>
            </a:pPr>
            <a:r>
              <a:rPr lang="es-MX" sz="2400" dirty="0" smtClean="0">
                <a:latin typeface="Arial"/>
                <a:cs typeface="Arial"/>
              </a:rPr>
              <a:t>El ser humano toca el robot o los materiales de campo. Una vez que el robot comienza a moverse, el jugador no puede tocarlo.</a:t>
            </a:r>
          </a:p>
          <a:p>
            <a:pPr marL="378460" marR="219710" indent="-365760">
              <a:lnSpc>
                <a:spcPts val="2590"/>
              </a:lnSpc>
              <a:spcBef>
                <a:spcPts val="425"/>
              </a:spcBef>
              <a:buChar char="•"/>
              <a:tabLst>
                <a:tab pos="378460" algn="l"/>
              </a:tabLst>
            </a:pPr>
            <a:r>
              <a:rPr lang="es-MX" sz="2400" dirty="0" smtClean="0">
                <a:latin typeface="Arial"/>
                <a:cs typeface="Arial"/>
              </a:rPr>
              <a:t>El robot se cae de la mesa (cualquier parte del robot toca el suelo)</a:t>
            </a:r>
          </a:p>
          <a:p>
            <a:pPr marL="378460" marR="219710" indent="-365760">
              <a:lnSpc>
                <a:spcPts val="2590"/>
              </a:lnSpc>
              <a:spcBef>
                <a:spcPts val="425"/>
              </a:spcBef>
              <a:buChar char="•"/>
              <a:tabLst>
                <a:tab pos="378460" algn="l"/>
              </a:tabLst>
            </a:pPr>
            <a:r>
              <a:rPr lang="es-MX" sz="2400" dirty="0" smtClean="0">
                <a:latin typeface="Arial"/>
                <a:cs typeface="Arial"/>
              </a:rPr>
              <a:t>Cualquier otra actividad ilícita que determine un Juez</a:t>
            </a:r>
          </a:p>
          <a:p>
            <a:pPr marL="378460" marR="219710" indent="-365760">
              <a:lnSpc>
                <a:spcPts val="2590"/>
              </a:lnSpc>
              <a:spcBef>
                <a:spcPts val="425"/>
              </a:spcBef>
              <a:buChar char="•"/>
              <a:tabLst>
                <a:tab pos="378460" algn="l"/>
              </a:tabLst>
            </a:pPr>
            <a:r>
              <a:rPr lang="es-MX" sz="2400" dirty="0" smtClean="0">
                <a:latin typeface="Arial"/>
                <a:cs typeface="Arial"/>
              </a:rPr>
              <a:t>El equipo puede solicitar un reinicio completo por única vez (con puntos de penalización) en cualquier momento. Si se selecciona reiniciar, el tiempo continúa corriendo mientras los jueces reinician la mesa.</a:t>
            </a:r>
          </a:p>
          <a:p>
            <a:pPr marL="378460" marR="219710" indent="-365760">
              <a:lnSpc>
                <a:spcPts val="2590"/>
              </a:lnSpc>
              <a:spcBef>
                <a:spcPts val="425"/>
              </a:spcBef>
              <a:buChar char="•"/>
              <a:tabLst>
                <a:tab pos="378460" algn="l"/>
              </a:tabLst>
            </a:pPr>
            <a:r>
              <a:rPr lang="es-MX" sz="2400" dirty="0" smtClean="0">
                <a:latin typeface="Arial"/>
                <a:cs typeface="Arial"/>
              </a:rPr>
              <a:t>El equipo puede declarar el final de la carrera en cualquier momento. Los jugadores no deben mover el robot hasta que el juez se lo indique.</a:t>
            </a:r>
          </a:p>
          <a:p>
            <a:pPr marL="378460" marR="219710" indent="-365760">
              <a:lnSpc>
                <a:spcPts val="2590"/>
              </a:lnSpc>
              <a:spcBef>
                <a:spcPts val="425"/>
              </a:spcBef>
              <a:buChar char="•"/>
              <a:tabLst>
                <a:tab pos="378460" algn="l"/>
              </a:tabLst>
            </a:pPr>
            <a:r>
              <a:rPr lang="es-MX" sz="2400" dirty="0" smtClean="0">
                <a:latin typeface="Arial"/>
                <a:cs typeface="Arial"/>
              </a:rPr>
              <a:t>Si el robot todavía se está moviendo cuando el equipo dice "fin de carrera" (o en el límite de tiempo), no se otorgarán puntos por la tarea de final del juego que requiere que el robot se detenga.</a:t>
            </a:r>
            <a:endParaRPr lang="es-MX" sz="2400"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0"/>
            <a:ext cx="11120119" cy="566822"/>
          </a:xfrm>
          <a:prstGeom prst="rect">
            <a:avLst/>
          </a:prstGeom>
        </p:spPr>
        <p:txBody>
          <a:bodyPr vert="horz" wrap="square" lIns="0" tIns="12700" rIns="0" bIns="0" rtlCol="0">
            <a:spAutoFit/>
          </a:bodyPr>
          <a:lstStyle/>
          <a:p>
            <a:pPr marL="12700">
              <a:lnSpc>
                <a:spcPct val="100000"/>
              </a:lnSpc>
              <a:spcBef>
                <a:spcPts val="100"/>
              </a:spcBef>
            </a:pPr>
            <a:r>
              <a:rPr dirty="0"/>
              <a:t>9.1</a:t>
            </a:r>
            <a:r>
              <a:rPr spc="-215" dirty="0"/>
              <a:t> </a:t>
            </a:r>
            <a:r>
              <a:rPr lang="es-MX" spc="-110" dirty="0"/>
              <a:t>Procedimiento/Reglas para Jugar 2 Rondas (1/3)</a:t>
            </a:r>
            <a:endParaRPr spc="-10" dirty="0"/>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14</a:t>
            </a:fld>
            <a:endParaRPr spc="-25" dirty="0"/>
          </a:p>
        </p:txBody>
      </p:sp>
      <p:sp>
        <p:nvSpPr>
          <p:cNvPr id="3" name="object 3"/>
          <p:cNvSpPr txBox="1"/>
          <p:nvPr/>
        </p:nvSpPr>
        <p:spPr>
          <a:xfrm>
            <a:off x="718819" y="533400"/>
            <a:ext cx="10457815" cy="5973430"/>
          </a:xfrm>
          <a:prstGeom prst="rect">
            <a:avLst/>
          </a:prstGeom>
        </p:spPr>
        <p:txBody>
          <a:bodyPr vert="horz" wrap="square" lIns="0" tIns="12700" rIns="0" bIns="0" rtlCol="0">
            <a:spAutoFit/>
          </a:bodyPr>
          <a:lstStyle/>
          <a:p>
            <a:pPr marL="378460" marR="42545" indent="-365760">
              <a:lnSpc>
                <a:spcPct val="100000"/>
              </a:lnSpc>
              <a:spcBef>
                <a:spcPts val="100"/>
              </a:spcBef>
              <a:buChar char="•"/>
              <a:tabLst>
                <a:tab pos="378460" algn="l"/>
              </a:tabLst>
            </a:pPr>
            <a:r>
              <a:rPr lang="es-MX" sz="2400" dirty="0" smtClean="0">
                <a:latin typeface="Arial"/>
                <a:cs typeface="Arial"/>
              </a:rPr>
              <a:t>Solo los concursantes pueden acceder al área de </a:t>
            </a:r>
            <a:r>
              <a:rPr lang="es-MX" sz="2400" dirty="0" err="1" smtClean="0">
                <a:latin typeface="Arial"/>
                <a:cs typeface="Arial"/>
              </a:rPr>
              <a:t>pits</a:t>
            </a:r>
            <a:r>
              <a:rPr lang="es-MX" sz="2400" dirty="0" smtClean="0">
                <a:latin typeface="Arial"/>
                <a:cs typeface="Arial"/>
              </a:rPr>
              <a:t>, mesas de equipo, campos de práctica y campos de juego oficiales durante toda la competencia, incluso durante el tiempo de preparación antes de la ceremonia de apertura, durante el tiempo de trabajo y los descansos.</a:t>
            </a:r>
          </a:p>
          <a:p>
            <a:pPr marL="378460" marR="42545" indent="-365760">
              <a:lnSpc>
                <a:spcPct val="100000"/>
              </a:lnSpc>
              <a:spcBef>
                <a:spcPts val="100"/>
              </a:spcBef>
              <a:buChar char="•"/>
              <a:tabLst>
                <a:tab pos="378460" algn="l"/>
              </a:tabLst>
            </a:pPr>
            <a:r>
              <a:rPr lang="es-MX" sz="2400" dirty="0" smtClean="0">
                <a:latin typeface="Arial"/>
                <a:cs typeface="Arial"/>
              </a:rPr>
              <a:t>Cuando se revelen las tareas y factores desconocidos (UTF), los equipos recibirán una copia impresa del UTF y/o se proyectará/mostrará en una pantalla. Consulte 11.2 y 11.2 para ver ejemplos de UTF.</a:t>
            </a:r>
          </a:p>
          <a:p>
            <a:pPr marL="378460" marR="42545" indent="-365760">
              <a:lnSpc>
                <a:spcPct val="100000"/>
              </a:lnSpc>
              <a:spcBef>
                <a:spcPts val="100"/>
              </a:spcBef>
              <a:buChar char="•"/>
              <a:tabLst>
                <a:tab pos="378460" algn="l"/>
              </a:tabLst>
            </a:pPr>
            <a:r>
              <a:rPr lang="es-MX" sz="2400" dirty="0" smtClean="0">
                <a:latin typeface="Arial"/>
                <a:cs typeface="Arial"/>
              </a:rPr>
              <a:t>Los equipos tendrán un tiempo de trabajo de 30 minutos después de que se presenten los UTF para trabajar en sus robots. Antes del inicio del tiempo de trabajo, todas las personas, excepto los concursantes y el personal/voluntarios autorizados, serán despedidas del área(s) de competencia.</a:t>
            </a:r>
          </a:p>
          <a:p>
            <a:pPr marL="378460" marR="42545" indent="-365760">
              <a:lnSpc>
                <a:spcPct val="100000"/>
              </a:lnSpc>
              <a:spcBef>
                <a:spcPts val="100"/>
              </a:spcBef>
              <a:buChar char="•"/>
              <a:tabLst>
                <a:tab pos="378460" algn="l"/>
              </a:tabLst>
            </a:pPr>
            <a:r>
              <a:rPr lang="es-MX" sz="2400" dirty="0" smtClean="0">
                <a:latin typeface="Arial"/>
                <a:cs typeface="Arial"/>
              </a:rPr>
              <a:t>Durante el tiempo de trabajo, los equipos deben compartir los campos.</a:t>
            </a:r>
          </a:p>
          <a:p>
            <a:pPr marL="378460" marR="42545" indent="-365760">
              <a:lnSpc>
                <a:spcPct val="100000"/>
              </a:lnSpc>
              <a:spcBef>
                <a:spcPts val="100"/>
              </a:spcBef>
              <a:buChar char="•"/>
              <a:tabLst>
                <a:tab pos="378460" algn="l"/>
              </a:tabLst>
            </a:pPr>
            <a:r>
              <a:rPr lang="es-MX" sz="2400" dirty="0" smtClean="0">
                <a:latin typeface="Arial"/>
                <a:cs typeface="Arial"/>
              </a:rPr>
              <a:t>Los miembros del equipo pueden hacer preguntas aclaratorias sobre UTF, pero cualquier pregunta sobre la puntuación y los procedimientos deben consultar las reglas.</a:t>
            </a:r>
            <a:endParaRPr lang="es-MX" sz="24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0"/>
            <a:ext cx="11120119" cy="566822"/>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9.1</a:t>
            </a:r>
            <a:r>
              <a:rPr spc="-215" dirty="0">
                <a:solidFill>
                  <a:srgbClr val="1F3863"/>
                </a:solidFill>
              </a:rPr>
              <a:t> </a:t>
            </a:r>
            <a:r>
              <a:rPr lang="es-MX" spc="-110" dirty="0">
                <a:solidFill>
                  <a:srgbClr val="1F3863"/>
                </a:solidFill>
              </a:rPr>
              <a:t>Procedimiento/Reglas para Jugar 2 Rondas (2/3)</a:t>
            </a:r>
            <a:endParaRPr spc="-10" dirty="0">
              <a:solidFill>
                <a:srgbClr val="1F3863"/>
              </a:solidFill>
            </a:endParaRP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15</a:t>
            </a:fld>
            <a:endParaRPr spc="-25" dirty="0"/>
          </a:p>
        </p:txBody>
      </p:sp>
      <p:sp>
        <p:nvSpPr>
          <p:cNvPr id="3" name="object 3"/>
          <p:cNvSpPr txBox="1"/>
          <p:nvPr/>
        </p:nvSpPr>
        <p:spPr>
          <a:xfrm>
            <a:off x="718819" y="533400"/>
            <a:ext cx="10598150" cy="5986254"/>
          </a:xfrm>
          <a:prstGeom prst="rect">
            <a:avLst/>
          </a:prstGeom>
        </p:spPr>
        <p:txBody>
          <a:bodyPr vert="horz" wrap="square" lIns="0" tIns="12700" rIns="0" bIns="0" rtlCol="0">
            <a:spAutoFit/>
          </a:bodyPr>
          <a:lstStyle/>
          <a:p>
            <a:pPr marL="375920" marR="229870" indent="-363220" algn="just">
              <a:lnSpc>
                <a:spcPct val="100000"/>
              </a:lnSpc>
              <a:spcBef>
                <a:spcPts val="100"/>
              </a:spcBef>
              <a:buChar char="•"/>
              <a:tabLst>
                <a:tab pos="378460" algn="l"/>
              </a:tabLst>
            </a:pPr>
            <a:r>
              <a:rPr lang="es-MX" sz="2400" dirty="0" smtClean="0">
                <a:latin typeface="Arial"/>
                <a:cs typeface="Arial"/>
              </a:rPr>
              <a:t>Todos los equipos deben enviar su robot al área de incautación cuando haya transcurrido el tiempo de trabajo de 30 minutos. Es posible que los robots sean incautados anticipadamente. Sólo un miembro del equipo debe entregar el robot a la mesa de depósito.</a:t>
            </a:r>
          </a:p>
          <a:p>
            <a:pPr marL="375920" marR="229870" indent="-363220" algn="just">
              <a:lnSpc>
                <a:spcPct val="100000"/>
              </a:lnSpc>
              <a:spcBef>
                <a:spcPts val="100"/>
              </a:spcBef>
              <a:buChar char="•"/>
              <a:tabLst>
                <a:tab pos="378460" algn="l"/>
              </a:tabLst>
            </a:pPr>
            <a:r>
              <a:rPr lang="es-MX" sz="2400" dirty="0" smtClean="0">
                <a:latin typeface="Arial"/>
                <a:cs typeface="Arial"/>
              </a:rPr>
              <a:t>Los equipos que no confisquen sus robots a tiempo estarán sujetos a penalización.</a:t>
            </a:r>
          </a:p>
          <a:p>
            <a:pPr marL="375920" marR="229870" indent="-363220" algn="just">
              <a:lnSpc>
                <a:spcPct val="100000"/>
              </a:lnSpc>
              <a:spcBef>
                <a:spcPts val="100"/>
              </a:spcBef>
              <a:buChar char="•"/>
              <a:tabLst>
                <a:tab pos="378460" algn="l"/>
              </a:tabLst>
            </a:pPr>
            <a:r>
              <a:rPr lang="es-MX" sz="2400" dirty="0" smtClean="0">
                <a:latin typeface="Arial"/>
                <a:cs typeface="Arial"/>
              </a:rPr>
              <a:t>Durante el proceso de incautación, los jueces inspeccionarán los robots. (Tamaño del robot, ID del equipo, etiqueta "Frontal", número de controladores de computadora, etc.)</a:t>
            </a:r>
          </a:p>
          <a:p>
            <a:pPr marL="375920" marR="229870" indent="-363220" algn="just">
              <a:lnSpc>
                <a:spcPct val="100000"/>
              </a:lnSpc>
              <a:spcBef>
                <a:spcPts val="100"/>
              </a:spcBef>
              <a:buChar char="•"/>
              <a:tabLst>
                <a:tab pos="378460" algn="l"/>
              </a:tabLst>
            </a:pPr>
            <a:r>
              <a:rPr lang="es-MX" sz="2400" dirty="0" smtClean="0">
                <a:latin typeface="Arial"/>
                <a:cs typeface="Arial"/>
              </a:rPr>
              <a:t>No se suministrará energía a la mesa de incautación y se deberá incautar todo el robot, incluidas las baterías recargables.</a:t>
            </a:r>
          </a:p>
          <a:p>
            <a:pPr marL="375920" marR="229870" indent="-363220" algn="just">
              <a:lnSpc>
                <a:spcPct val="100000"/>
              </a:lnSpc>
              <a:spcBef>
                <a:spcPts val="100"/>
              </a:spcBef>
              <a:buChar char="•"/>
              <a:tabLst>
                <a:tab pos="378460" algn="l"/>
              </a:tabLst>
            </a:pPr>
            <a:r>
              <a:rPr lang="es-MX" sz="2400" dirty="0" smtClean="0">
                <a:latin typeface="Arial"/>
                <a:cs typeface="Arial"/>
              </a:rPr>
              <a:t>Los equipos competirán en un orden predeterminado decidido por el anfitrión del sitio.</a:t>
            </a:r>
          </a:p>
          <a:p>
            <a:pPr marL="375920" marR="229870" indent="-363220" algn="just">
              <a:lnSpc>
                <a:spcPct val="100000"/>
              </a:lnSpc>
              <a:spcBef>
                <a:spcPts val="100"/>
              </a:spcBef>
              <a:buChar char="•"/>
              <a:tabLst>
                <a:tab pos="378460" algn="l"/>
              </a:tabLst>
            </a:pPr>
            <a:r>
              <a:rPr lang="es-MX" sz="2400" dirty="0" smtClean="0">
                <a:latin typeface="Arial"/>
                <a:cs typeface="Arial"/>
              </a:rPr>
              <a:t>Durante las rondas de juego, todos los miembros del equipo deben permanecer en el área de espectadores del equipo; no se permite el acceso a </a:t>
            </a:r>
            <a:r>
              <a:rPr lang="es-MX" sz="2400" dirty="0" err="1" smtClean="0">
                <a:latin typeface="Arial"/>
                <a:cs typeface="Arial"/>
              </a:rPr>
              <a:t>pits</a:t>
            </a:r>
            <a:r>
              <a:rPr lang="es-MX" sz="2400" dirty="0" smtClean="0">
                <a:latin typeface="Arial"/>
                <a:cs typeface="Arial"/>
              </a:rPr>
              <a:t>.</a:t>
            </a:r>
            <a:endParaRPr sz="24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52400"/>
            <a:ext cx="11120119" cy="566822"/>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9.1</a:t>
            </a:r>
            <a:r>
              <a:rPr spc="-215" dirty="0">
                <a:solidFill>
                  <a:srgbClr val="1F3863"/>
                </a:solidFill>
              </a:rPr>
              <a:t> </a:t>
            </a:r>
            <a:r>
              <a:rPr lang="es-MX" spc="-110" dirty="0">
                <a:solidFill>
                  <a:srgbClr val="1F3863"/>
                </a:solidFill>
              </a:rPr>
              <a:t>Procedimiento/Reglas para Jugar 2 Rondas (3/3)</a:t>
            </a:r>
            <a:endParaRPr spc="-10" dirty="0">
              <a:solidFill>
                <a:srgbClr val="1F3863"/>
              </a:solidFill>
            </a:endParaRP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16</a:t>
            </a:fld>
            <a:endParaRPr spc="-25" dirty="0"/>
          </a:p>
        </p:txBody>
      </p:sp>
      <p:sp>
        <p:nvSpPr>
          <p:cNvPr id="3" name="object 3"/>
          <p:cNvSpPr txBox="1">
            <a:spLocks noGrp="1"/>
          </p:cNvSpPr>
          <p:nvPr>
            <p:ph type="body" idx="1"/>
          </p:nvPr>
        </p:nvSpPr>
        <p:spPr>
          <a:xfrm>
            <a:off x="718819" y="914400"/>
            <a:ext cx="10687050" cy="5247590"/>
          </a:xfrm>
          <a:prstGeom prst="rect">
            <a:avLst/>
          </a:prstGeom>
        </p:spPr>
        <p:txBody>
          <a:bodyPr vert="horz" wrap="square" lIns="0" tIns="12700" rIns="0" bIns="0" rtlCol="0">
            <a:spAutoFit/>
          </a:bodyPr>
          <a:lstStyle/>
          <a:p>
            <a:pPr marL="375920" marR="62230" indent="-363220" algn="just">
              <a:lnSpc>
                <a:spcPct val="100000"/>
              </a:lnSpc>
              <a:spcBef>
                <a:spcPts val="100"/>
              </a:spcBef>
              <a:buChar char="•"/>
              <a:tabLst>
                <a:tab pos="378460" algn="l"/>
              </a:tabLst>
            </a:pPr>
            <a:r>
              <a:rPr lang="es-MX" sz="2400" dirty="0"/>
              <a:t>Cuando un equipo es llamado a competir, un máximo de dos concursantes por equipo pueden recuperar el robot del área de incautación y estar presentes en el campo de juego durante la carrera.</a:t>
            </a:r>
          </a:p>
          <a:p>
            <a:pPr marL="375920" marR="62230" indent="-363220" algn="just">
              <a:lnSpc>
                <a:spcPct val="100000"/>
              </a:lnSpc>
              <a:spcBef>
                <a:spcPts val="100"/>
              </a:spcBef>
              <a:buChar char="•"/>
              <a:tabLst>
                <a:tab pos="378460" algn="l"/>
              </a:tabLst>
            </a:pPr>
            <a:r>
              <a:rPr lang="es-MX" sz="2400" dirty="0"/>
              <a:t>El juez (o maestro de ceremonias) verificará si (1) el cronómetro está listo (2) los jueces están listos (3) los equipos están listos. Luego cuenta regresiva “3-2-1 - Ir” para iniciar una ejecución del juego.</a:t>
            </a:r>
          </a:p>
          <a:p>
            <a:pPr marL="375920" marR="62230" indent="-363220" algn="just">
              <a:lnSpc>
                <a:spcPct val="100000"/>
              </a:lnSpc>
              <a:spcBef>
                <a:spcPts val="100"/>
              </a:spcBef>
              <a:buChar char="•"/>
              <a:tabLst>
                <a:tab pos="378460" algn="l"/>
              </a:tabLst>
            </a:pPr>
            <a:r>
              <a:rPr lang="es-MX" sz="2400" dirty="0"/>
              <a:t>Los concursantes deben permanecer cerca de la zona de inicio. No deberían seguir al robot. Pueden acercarse al robot solo para finalizar la carrera, solicitar un reinicio o cuando el juez les indique.</a:t>
            </a:r>
          </a:p>
          <a:p>
            <a:pPr marL="375920" marR="62230" indent="-363220" algn="just">
              <a:lnSpc>
                <a:spcPct val="100000"/>
              </a:lnSpc>
              <a:spcBef>
                <a:spcPts val="100"/>
              </a:spcBef>
              <a:buChar char="•"/>
              <a:tabLst>
                <a:tab pos="378460" algn="l"/>
              </a:tabLst>
            </a:pPr>
            <a:r>
              <a:rPr lang="es-MX" sz="2400" dirty="0"/>
              <a:t>La puntuación final se realiza una vez finalizada la carrera.</a:t>
            </a:r>
          </a:p>
          <a:p>
            <a:pPr marL="375920" marR="62230" indent="-363220" algn="just">
              <a:lnSpc>
                <a:spcPct val="100000"/>
              </a:lnSpc>
              <a:spcBef>
                <a:spcPts val="100"/>
              </a:spcBef>
              <a:buChar char="•"/>
              <a:tabLst>
                <a:tab pos="378460" algn="l"/>
              </a:tabLst>
            </a:pPr>
            <a:r>
              <a:rPr lang="es-MX" sz="2400" dirty="0"/>
              <a:t>Un miembro del equipo debe firmar la tarjeta de puntuación para confirmar la puntuación del equipo.</a:t>
            </a:r>
          </a:p>
          <a:p>
            <a:pPr marL="375920" marR="62230" indent="-363220" algn="just">
              <a:lnSpc>
                <a:spcPct val="100000"/>
              </a:lnSpc>
              <a:spcBef>
                <a:spcPts val="100"/>
              </a:spcBef>
              <a:buChar char="•"/>
              <a:tabLst>
                <a:tab pos="378460" algn="l"/>
              </a:tabLst>
            </a:pPr>
            <a:r>
              <a:rPr lang="es-MX" sz="2400" dirty="0"/>
              <a:t>Los equipos jugarán dos rondas, cada ronda tendrá un conjunto diferente de UTF (tareas y factores desconocidos)</a:t>
            </a:r>
            <a:endParaRP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52400"/>
            <a:ext cx="11867199" cy="566822"/>
          </a:xfrm>
          <a:prstGeom prst="rect">
            <a:avLst/>
          </a:prstGeom>
        </p:spPr>
        <p:txBody>
          <a:bodyPr vert="horz" wrap="square" lIns="0" tIns="12700" rIns="0" bIns="0" rtlCol="0">
            <a:spAutoFit/>
          </a:bodyPr>
          <a:lstStyle/>
          <a:p>
            <a:pPr marL="12700">
              <a:lnSpc>
                <a:spcPct val="100000"/>
              </a:lnSpc>
              <a:spcBef>
                <a:spcPts val="100"/>
              </a:spcBef>
            </a:pPr>
            <a:r>
              <a:rPr dirty="0"/>
              <a:t>9.2</a:t>
            </a:r>
            <a:r>
              <a:rPr spc="-215" dirty="0"/>
              <a:t> </a:t>
            </a:r>
            <a:r>
              <a:rPr lang="es-MX" spc="-90" dirty="0"/>
              <a:t>Reglas para determinar los ganadores y desempatar</a:t>
            </a:r>
            <a:endParaRPr spc="-20" dirty="0"/>
          </a:p>
        </p:txBody>
      </p:sp>
      <p:sp>
        <p:nvSpPr>
          <p:cNvPr id="5" name="object 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 name="object 6"/>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17</a:t>
            </a:fld>
            <a:endParaRPr spc="-25" dirty="0"/>
          </a:p>
        </p:txBody>
      </p:sp>
      <p:sp>
        <p:nvSpPr>
          <p:cNvPr id="3" name="object 3"/>
          <p:cNvSpPr txBox="1"/>
          <p:nvPr/>
        </p:nvSpPr>
        <p:spPr>
          <a:xfrm>
            <a:off x="718819" y="1066800"/>
            <a:ext cx="10636885" cy="1669688"/>
          </a:xfrm>
          <a:prstGeom prst="rect">
            <a:avLst/>
          </a:prstGeom>
        </p:spPr>
        <p:txBody>
          <a:bodyPr vert="horz" wrap="square" lIns="0" tIns="12065" rIns="0" bIns="0" rtlCol="0">
            <a:spAutoFit/>
          </a:bodyPr>
          <a:lstStyle/>
          <a:p>
            <a:pPr marL="377825" marR="5080" indent="-365760">
              <a:lnSpc>
                <a:spcPct val="101499"/>
              </a:lnSpc>
              <a:spcBef>
                <a:spcPts val="95"/>
              </a:spcBef>
              <a:buChar char="•"/>
              <a:tabLst>
                <a:tab pos="377825" algn="l"/>
              </a:tabLst>
            </a:pPr>
            <a:r>
              <a:rPr lang="es-MX" sz="2100" dirty="0" smtClean="0">
                <a:latin typeface="Arial"/>
                <a:cs typeface="Arial"/>
              </a:rPr>
              <a:t>Los ganadores en cada división se decidirán según la puntuación (Mejor + Promedio)/2 de las 2 rondas.</a:t>
            </a:r>
          </a:p>
          <a:p>
            <a:pPr marL="377825" marR="5080" indent="-365760">
              <a:lnSpc>
                <a:spcPct val="101499"/>
              </a:lnSpc>
              <a:spcBef>
                <a:spcPts val="95"/>
              </a:spcBef>
              <a:buChar char="•"/>
              <a:tabLst>
                <a:tab pos="377825" algn="l"/>
              </a:tabLst>
            </a:pPr>
            <a:r>
              <a:rPr lang="es-MX" sz="2100" dirty="0" smtClean="0">
                <a:latin typeface="Arial"/>
                <a:cs typeface="Arial"/>
              </a:rPr>
              <a:t>Los desempates serán: (1) mejor puntaje de dos rondas, (2) tiempo más alto restante del mejor puntaje (si es 100 puntos), (3) repetición, si es necesario</a:t>
            </a:r>
          </a:p>
          <a:p>
            <a:pPr marL="377825" marR="5080" indent="-365760">
              <a:lnSpc>
                <a:spcPct val="101499"/>
              </a:lnSpc>
              <a:spcBef>
                <a:spcPts val="95"/>
              </a:spcBef>
              <a:buChar char="•"/>
              <a:tabLst>
                <a:tab pos="377825" algn="l"/>
              </a:tabLst>
            </a:pPr>
            <a:r>
              <a:rPr lang="es-MX" sz="2100" dirty="0" smtClean="0">
                <a:latin typeface="Arial"/>
                <a:cs typeface="Arial"/>
              </a:rPr>
              <a:t>Por ejemplo:</a:t>
            </a:r>
            <a:endParaRPr sz="2100" dirty="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783257811"/>
              </p:ext>
            </p:extLst>
          </p:nvPr>
        </p:nvGraphicFramePr>
        <p:xfrm>
          <a:off x="1256953" y="2819400"/>
          <a:ext cx="9959334" cy="3054985"/>
        </p:xfrm>
        <a:graphic>
          <a:graphicData uri="http://schemas.openxmlformats.org/drawingml/2006/table">
            <a:tbl>
              <a:tblPr firstRow="1" bandRow="1">
                <a:tableStyleId>{2D5ABB26-0587-4C30-8999-92F81FD0307C}</a:tableStyleId>
              </a:tblPr>
              <a:tblGrid>
                <a:gridCol w="951865">
                  <a:extLst>
                    <a:ext uri="{9D8B030D-6E8A-4147-A177-3AD203B41FA5}">
                      <a16:colId xmlns:a16="http://schemas.microsoft.com/office/drawing/2014/main" val="20000"/>
                    </a:ext>
                  </a:extLst>
                </a:gridCol>
                <a:gridCol w="998220">
                  <a:extLst>
                    <a:ext uri="{9D8B030D-6E8A-4147-A177-3AD203B41FA5}">
                      <a16:colId xmlns:a16="http://schemas.microsoft.com/office/drawing/2014/main" val="20001"/>
                    </a:ext>
                  </a:extLst>
                </a:gridCol>
                <a:gridCol w="998219">
                  <a:extLst>
                    <a:ext uri="{9D8B030D-6E8A-4147-A177-3AD203B41FA5}">
                      <a16:colId xmlns:a16="http://schemas.microsoft.com/office/drawing/2014/main" val="20002"/>
                    </a:ext>
                  </a:extLst>
                </a:gridCol>
                <a:gridCol w="998219">
                  <a:extLst>
                    <a:ext uri="{9D8B030D-6E8A-4147-A177-3AD203B41FA5}">
                      <a16:colId xmlns:a16="http://schemas.microsoft.com/office/drawing/2014/main" val="20003"/>
                    </a:ext>
                  </a:extLst>
                </a:gridCol>
                <a:gridCol w="999489">
                  <a:extLst>
                    <a:ext uri="{9D8B030D-6E8A-4147-A177-3AD203B41FA5}">
                      <a16:colId xmlns:a16="http://schemas.microsoft.com/office/drawing/2014/main" val="20004"/>
                    </a:ext>
                  </a:extLst>
                </a:gridCol>
                <a:gridCol w="1112235">
                  <a:extLst>
                    <a:ext uri="{9D8B030D-6E8A-4147-A177-3AD203B41FA5}">
                      <a16:colId xmlns:a16="http://schemas.microsoft.com/office/drawing/2014/main" val="20005"/>
                    </a:ext>
                  </a:extLst>
                </a:gridCol>
                <a:gridCol w="741329">
                  <a:extLst>
                    <a:ext uri="{9D8B030D-6E8A-4147-A177-3AD203B41FA5}">
                      <a16:colId xmlns:a16="http://schemas.microsoft.com/office/drawing/2014/main" val="20006"/>
                    </a:ext>
                  </a:extLst>
                </a:gridCol>
                <a:gridCol w="1229995">
                  <a:extLst>
                    <a:ext uri="{9D8B030D-6E8A-4147-A177-3AD203B41FA5}">
                      <a16:colId xmlns:a16="http://schemas.microsoft.com/office/drawing/2014/main" val="20007"/>
                    </a:ext>
                  </a:extLst>
                </a:gridCol>
                <a:gridCol w="1127759">
                  <a:extLst>
                    <a:ext uri="{9D8B030D-6E8A-4147-A177-3AD203B41FA5}">
                      <a16:colId xmlns:a16="http://schemas.microsoft.com/office/drawing/2014/main" val="20008"/>
                    </a:ext>
                  </a:extLst>
                </a:gridCol>
                <a:gridCol w="802004">
                  <a:extLst>
                    <a:ext uri="{9D8B030D-6E8A-4147-A177-3AD203B41FA5}">
                      <a16:colId xmlns:a16="http://schemas.microsoft.com/office/drawing/2014/main" val="20009"/>
                    </a:ext>
                  </a:extLst>
                </a:gridCol>
              </a:tblGrid>
              <a:tr h="914400">
                <a:tc>
                  <a:txBody>
                    <a:bodyPr/>
                    <a:lstStyle/>
                    <a:p>
                      <a:pPr marL="264795" marR="215900" indent="2540">
                        <a:lnSpc>
                          <a:spcPct val="100000"/>
                        </a:lnSpc>
                        <a:spcBef>
                          <a:spcPts val="1700"/>
                        </a:spcBef>
                      </a:pPr>
                      <a:r>
                        <a:rPr sz="1500" spc="-20" dirty="0">
                          <a:latin typeface="Calibri"/>
                          <a:cs typeface="Calibri"/>
                        </a:rPr>
                        <a:t>Team Name</a:t>
                      </a:r>
                      <a:endParaRPr sz="1500">
                        <a:latin typeface="Calibri"/>
                        <a:cs typeface="Calibri"/>
                      </a:endParaRPr>
                    </a:p>
                  </a:txBody>
                  <a:tcPr marL="0" marR="0" marT="2159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735" marR="170815" indent="-113030">
                        <a:lnSpc>
                          <a:spcPct val="100000"/>
                        </a:lnSpc>
                        <a:spcBef>
                          <a:spcPts val="1700"/>
                        </a:spcBef>
                      </a:pPr>
                      <a:r>
                        <a:rPr sz="1500" dirty="0">
                          <a:latin typeface="Calibri"/>
                          <a:cs typeface="Calibri"/>
                        </a:rPr>
                        <a:t>Round</a:t>
                      </a:r>
                      <a:r>
                        <a:rPr sz="1500" spc="-50" dirty="0">
                          <a:latin typeface="Calibri"/>
                          <a:cs typeface="Calibri"/>
                        </a:rPr>
                        <a:t> 1 </a:t>
                      </a:r>
                      <a:r>
                        <a:rPr sz="1500" spc="-10" dirty="0">
                          <a:latin typeface="Calibri"/>
                          <a:cs typeface="Calibri"/>
                        </a:rPr>
                        <a:t>score</a:t>
                      </a:r>
                      <a:endParaRPr sz="1500" dirty="0">
                        <a:latin typeface="Calibri"/>
                        <a:cs typeface="Calibri"/>
                      </a:endParaRPr>
                    </a:p>
                  </a:txBody>
                  <a:tcPr marL="0" marR="0" marT="2159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75"/>
                        </a:spcBef>
                      </a:pPr>
                      <a:endParaRPr sz="1500" dirty="0">
                        <a:latin typeface="Times New Roman"/>
                        <a:cs typeface="Times New Roman"/>
                      </a:endParaRPr>
                    </a:p>
                    <a:p>
                      <a:pPr algn="ctr">
                        <a:lnSpc>
                          <a:spcPct val="100000"/>
                        </a:lnSpc>
                        <a:spcBef>
                          <a:spcPts val="5"/>
                        </a:spcBef>
                      </a:pPr>
                      <a:r>
                        <a:rPr lang="es-MX" sz="1500" dirty="0" smtClean="0">
                          <a:latin typeface="Calibri"/>
                          <a:cs typeface="Calibri"/>
                        </a:rPr>
                        <a:t>R1 Tiempo </a:t>
                      </a:r>
                      <a:r>
                        <a:rPr lang="es-MX" sz="1500" dirty="0" err="1" smtClean="0">
                          <a:latin typeface="Calibri"/>
                          <a:cs typeface="Calibri"/>
                        </a:rPr>
                        <a:t>restatnte</a:t>
                      </a:r>
                      <a:endParaRPr sz="1500" dirty="0">
                        <a:latin typeface="Calibri"/>
                        <a:cs typeface="Calibri"/>
                      </a:endParaRPr>
                    </a:p>
                  </a:txBody>
                  <a:tcPr marL="0" marR="0" marT="1111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2735" marR="171450" indent="-113030">
                        <a:lnSpc>
                          <a:spcPct val="100000"/>
                        </a:lnSpc>
                        <a:spcBef>
                          <a:spcPts val="1700"/>
                        </a:spcBef>
                      </a:pPr>
                      <a:r>
                        <a:rPr sz="1500" dirty="0">
                          <a:latin typeface="Calibri"/>
                          <a:cs typeface="Calibri"/>
                        </a:rPr>
                        <a:t>Round</a:t>
                      </a:r>
                      <a:r>
                        <a:rPr sz="1500" spc="-50" dirty="0">
                          <a:latin typeface="Calibri"/>
                          <a:cs typeface="Calibri"/>
                        </a:rPr>
                        <a:t> 2 </a:t>
                      </a:r>
                      <a:r>
                        <a:rPr sz="1500" spc="-10" dirty="0">
                          <a:latin typeface="Calibri"/>
                          <a:cs typeface="Calibri"/>
                        </a:rPr>
                        <a:t>score</a:t>
                      </a:r>
                      <a:endParaRPr sz="1500" dirty="0">
                        <a:latin typeface="Calibri"/>
                        <a:cs typeface="Calibri"/>
                      </a:endParaRPr>
                    </a:p>
                  </a:txBody>
                  <a:tcPr marL="0" marR="0" marT="2159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75"/>
                        </a:spcBef>
                      </a:pPr>
                      <a:endParaRPr sz="1500" dirty="0">
                        <a:latin typeface="Times New Roman"/>
                        <a:cs typeface="Times New Roman"/>
                      </a:endParaRPr>
                    </a:p>
                    <a:p>
                      <a:pPr algn="ctr">
                        <a:lnSpc>
                          <a:spcPct val="100000"/>
                        </a:lnSpc>
                        <a:spcBef>
                          <a:spcPts val="5"/>
                        </a:spcBef>
                      </a:pPr>
                      <a:r>
                        <a:rPr lang="es-MX" sz="1500" dirty="0" smtClean="0">
                          <a:latin typeface="+mn-lt"/>
                          <a:cs typeface="Calibri"/>
                        </a:rPr>
                        <a:t>R2 Tiempo </a:t>
                      </a:r>
                      <a:r>
                        <a:rPr lang="es-MX" sz="1500" dirty="0" err="1" smtClean="0">
                          <a:latin typeface="+mn-lt"/>
                          <a:cs typeface="Calibri"/>
                        </a:rPr>
                        <a:t>restatnte</a:t>
                      </a:r>
                      <a:endParaRPr lang="es-MX" sz="1500" dirty="0">
                        <a:latin typeface="+mn-lt"/>
                        <a:cs typeface="Calibri"/>
                      </a:endParaRPr>
                    </a:p>
                  </a:txBody>
                  <a:tcPr marL="0" marR="0" marT="1111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1454" marR="206375" indent="45720">
                        <a:lnSpc>
                          <a:spcPct val="100000"/>
                        </a:lnSpc>
                        <a:spcBef>
                          <a:spcPts val="1700"/>
                        </a:spcBef>
                      </a:pPr>
                      <a:r>
                        <a:rPr lang="es-MX" sz="1200" b="1" spc="-20" dirty="0" smtClean="0">
                          <a:latin typeface="+mn-lt"/>
                          <a:cs typeface="Calibri"/>
                        </a:rPr>
                        <a:t>Promedio </a:t>
                      </a:r>
                      <a:r>
                        <a:rPr lang="es-MX" sz="1500" b="1" spc="-20" dirty="0" smtClean="0">
                          <a:latin typeface="+mn-lt"/>
                          <a:cs typeface="Calibri"/>
                        </a:rPr>
                        <a:t>Puntaje</a:t>
                      </a:r>
                      <a:endParaRPr sz="1500" dirty="0">
                        <a:latin typeface="Calibri"/>
                        <a:cs typeface="Calibri"/>
                      </a:endParaRPr>
                    </a:p>
                  </a:txBody>
                  <a:tcPr marL="0" marR="0" marT="2159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700"/>
                        </a:spcBef>
                      </a:pPr>
                      <a:r>
                        <a:rPr sz="1500" b="1" spc="-25" dirty="0">
                          <a:latin typeface="Calibri"/>
                          <a:cs typeface="Calibri"/>
                        </a:rPr>
                        <a:t>(2)</a:t>
                      </a:r>
                      <a:endParaRPr sz="1500">
                        <a:latin typeface="Calibri"/>
                        <a:cs typeface="Calibri"/>
                      </a:endParaRPr>
                    </a:p>
                    <a:p>
                      <a:pPr algn="ctr">
                        <a:lnSpc>
                          <a:spcPct val="100000"/>
                        </a:lnSpc>
                      </a:pPr>
                      <a:r>
                        <a:rPr sz="1500" b="1" dirty="0">
                          <a:latin typeface="Calibri"/>
                          <a:cs typeface="Calibri"/>
                        </a:rPr>
                        <a:t>Best</a:t>
                      </a:r>
                      <a:r>
                        <a:rPr sz="1500" b="1" spc="290" dirty="0">
                          <a:latin typeface="Calibri"/>
                          <a:cs typeface="Calibri"/>
                        </a:rPr>
                        <a:t> </a:t>
                      </a:r>
                      <a:r>
                        <a:rPr sz="1500" b="1" spc="-10" dirty="0">
                          <a:latin typeface="Calibri"/>
                          <a:cs typeface="Calibri"/>
                        </a:rPr>
                        <a:t>score</a:t>
                      </a:r>
                      <a:endParaRPr sz="1500">
                        <a:latin typeface="Calibri"/>
                        <a:cs typeface="Calibri"/>
                      </a:endParaRPr>
                    </a:p>
                  </a:txBody>
                  <a:tcPr marL="0" marR="0" marT="2159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705"/>
                        </a:lnSpc>
                      </a:pPr>
                      <a:r>
                        <a:rPr sz="1500" b="1" spc="-25" dirty="0">
                          <a:latin typeface="Calibri"/>
                          <a:cs typeface="Calibri"/>
                        </a:rPr>
                        <a:t>(1)</a:t>
                      </a:r>
                      <a:endParaRPr sz="1500" dirty="0">
                        <a:latin typeface="Calibri"/>
                        <a:cs typeface="Calibri"/>
                      </a:endParaRPr>
                    </a:p>
                    <a:p>
                      <a:pPr marL="191770" marR="184785" algn="ctr">
                        <a:lnSpc>
                          <a:spcPct val="100000"/>
                        </a:lnSpc>
                      </a:pPr>
                      <a:r>
                        <a:rPr lang="es-MX" sz="1500" b="1" u="heavy" spc="-20" dirty="0" smtClean="0">
                          <a:uFill>
                            <a:solidFill>
                              <a:srgbClr val="000000"/>
                            </a:solidFill>
                          </a:uFill>
                          <a:latin typeface="+mn-lt"/>
                          <a:cs typeface="Calibri"/>
                        </a:rPr>
                        <a:t>(</a:t>
                      </a:r>
                      <a:r>
                        <a:rPr lang="es-MX" sz="1500" b="1" u="heavy" spc="-20" dirty="0" err="1" smtClean="0">
                          <a:uFill>
                            <a:solidFill>
                              <a:srgbClr val="000000"/>
                            </a:solidFill>
                          </a:uFill>
                          <a:latin typeface="+mn-lt"/>
                          <a:cs typeface="Calibri"/>
                        </a:rPr>
                        <a:t>Mejor+Promedio</a:t>
                      </a:r>
                      <a:r>
                        <a:rPr lang="es-MX" sz="1500" b="1" u="heavy" spc="-20" dirty="0" smtClean="0">
                          <a:uFill>
                            <a:solidFill>
                              <a:srgbClr val="000000"/>
                            </a:solidFill>
                          </a:uFill>
                          <a:latin typeface="+mn-lt"/>
                          <a:cs typeface="Calibri"/>
                        </a:rPr>
                        <a:t>) 2</a:t>
                      </a:r>
                    </a:p>
                    <a:p>
                      <a:pPr marL="191770" marR="184785" algn="ctr">
                        <a:lnSpc>
                          <a:spcPct val="100000"/>
                        </a:lnSpc>
                      </a:pPr>
                      <a:r>
                        <a:rPr lang="es-MX" sz="1500" b="1" u="heavy" spc="-20" dirty="0" smtClean="0">
                          <a:uFill>
                            <a:solidFill>
                              <a:srgbClr val="000000"/>
                            </a:solidFill>
                          </a:uFill>
                          <a:latin typeface="+mn-lt"/>
                          <a:cs typeface="Calibri"/>
                        </a:rPr>
                        <a:t>puntaje</a:t>
                      </a:r>
                      <a:endParaRPr sz="15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5930">
                        <a:lnSpc>
                          <a:spcPct val="100000"/>
                        </a:lnSpc>
                        <a:spcBef>
                          <a:spcPts val="805"/>
                        </a:spcBef>
                      </a:pPr>
                      <a:r>
                        <a:rPr sz="1500" b="1" spc="-25" dirty="0">
                          <a:latin typeface="Calibri"/>
                          <a:cs typeface="Calibri"/>
                        </a:rPr>
                        <a:t>(3)</a:t>
                      </a:r>
                      <a:endParaRPr sz="1500" dirty="0">
                        <a:latin typeface="Calibri"/>
                        <a:cs typeface="Calibri"/>
                      </a:endParaRPr>
                    </a:p>
                    <a:p>
                      <a:pPr marL="57150" marR="50800" indent="154940">
                        <a:lnSpc>
                          <a:spcPct val="100000"/>
                        </a:lnSpc>
                      </a:pPr>
                      <a:r>
                        <a:rPr lang="es-MX" sz="1500" b="1" dirty="0" smtClean="0">
                          <a:latin typeface="+mn-lt"/>
                          <a:cs typeface="Calibri"/>
                        </a:rPr>
                        <a:t>Tiempo restante @ mejor puntuación</a:t>
                      </a:r>
                      <a:endParaRPr sz="1500" dirty="0">
                        <a:latin typeface="Calibri"/>
                        <a:cs typeface="Calibri"/>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75"/>
                        </a:spcBef>
                      </a:pPr>
                      <a:endParaRPr sz="1500" dirty="0">
                        <a:latin typeface="Times New Roman"/>
                        <a:cs typeface="Times New Roman"/>
                      </a:endParaRPr>
                    </a:p>
                    <a:p>
                      <a:pPr algn="ctr">
                        <a:lnSpc>
                          <a:spcPct val="100000"/>
                        </a:lnSpc>
                        <a:spcBef>
                          <a:spcPts val="5"/>
                        </a:spcBef>
                      </a:pPr>
                      <a:r>
                        <a:rPr sz="1500" b="1" spc="-20" dirty="0">
                          <a:latin typeface="Calibri"/>
                          <a:cs typeface="Calibri"/>
                        </a:rPr>
                        <a:t>Rank</a:t>
                      </a:r>
                      <a:endParaRPr sz="1500" dirty="0">
                        <a:latin typeface="Calibri"/>
                        <a:cs typeface="Calibri"/>
                      </a:endParaRPr>
                    </a:p>
                  </a:txBody>
                  <a:tcPr marL="0" marR="0" marT="1111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1950">
                <a:tc>
                  <a:txBody>
                    <a:bodyPr/>
                    <a:lstStyle/>
                    <a:p>
                      <a:pPr algn="ctr">
                        <a:lnSpc>
                          <a:spcPct val="100000"/>
                        </a:lnSpc>
                        <a:spcBef>
                          <a:spcPts val="430"/>
                        </a:spcBef>
                      </a:pPr>
                      <a:r>
                        <a:rPr sz="1500" spc="-35" dirty="0">
                          <a:latin typeface="Calibri"/>
                          <a:cs typeface="Calibri"/>
                        </a:rPr>
                        <a:t>Team</a:t>
                      </a:r>
                      <a:r>
                        <a:rPr sz="1500" spc="-25" dirty="0">
                          <a:latin typeface="Calibri"/>
                          <a:cs typeface="Calibri"/>
                        </a:rPr>
                        <a:t> </a:t>
                      </a:r>
                      <a:r>
                        <a:rPr sz="1500" spc="-50" dirty="0">
                          <a:latin typeface="Calibri"/>
                          <a:cs typeface="Calibri"/>
                        </a:rPr>
                        <a:t>A</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80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15</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90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95</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15</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b="1" spc="-50" dirty="0">
                          <a:latin typeface="Calibri"/>
                          <a:cs typeface="Calibri"/>
                        </a:rPr>
                        <a:t>1</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1950">
                <a:tc>
                  <a:txBody>
                    <a:bodyPr/>
                    <a:lstStyle/>
                    <a:p>
                      <a:pPr algn="ctr">
                        <a:lnSpc>
                          <a:spcPct val="100000"/>
                        </a:lnSpc>
                        <a:spcBef>
                          <a:spcPts val="430"/>
                        </a:spcBef>
                      </a:pPr>
                      <a:r>
                        <a:rPr sz="1500" spc="-35" dirty="0">
                          <a:latin typeface="Calibri"/>
                          <a:cs typeface="Calibri"/>
                        </a:rPr>
                        <a:t>Team</a:t>
                      </a:r>
                      <a:r>
                        <a:rPr sz="1500" spc="-25" dirty="0">
                          <a:latin typeface="Calibri"/>
                          <a:cs typeface="Calibri"/>
                        </a:rPr>
                        <a:t> </a:t>
                      </a:r>
                      <a:r>
                        <a:rPr sz="1500" spc="-50" dirty="0">
                          <a:latin typeface="Calibri"/>
                          <a:cs typeface="Calibri"/>
                        </a:rPr>
                        <a:t>B</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80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90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95</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b="1" spc="-50" dirty="0">
                          <a:latin typeface="Calibri"/>
                          <a:cs typeface="Calibri"/>
                        </a:rPr>
                        <a:t>2</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61950">
                <a:tc>
                  <a:txBody>
                    <a:bodyPr/>
                    <a:lstStyle/>
                    <a:p>
                      <a:pPr algn="ctr">
                        <a:lnSpc>
                          <a:spcPct val="100000"/>
                        </a:lnSpc>
                        <a:spcBef>
                          <a:spcPts val="430"/>
                        </a:spcBef>
                      </a:pPr>
                      <a:r>
                        <a:rPr sz="1500" spc="-35" dirty="0">
                          <a:latin typeface="Calibri"/>
                          <a:cs typeface="Calibri"/>
                        </a:rPr>
                        <a:t>Team</a:t>
                      </a:r>
                      <a:r>
                        <a:rPr sz="1500" spc="-25" dirty="0">
                          <a:latin typeface="Calibri"/>
                          <a:cs typeface="Calibri"/>
                        </a:rPr>
                        <a:t> </a:t>
                      </a:r>
                      <a:r>
                        <a:rPr sz="1500" spc="-50" dirty="0">
                          <a:latin typeface="Calibri"/>
                          <a:cs typeface="Calibri"/>
                        </a:rPr>
                        <a:t>C</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36195" algn="ctr">
                        <a:lnSpc>
                          <a:spcPct val="100000"/>
                        </a:lnSpc>
                        <a:spcBef>
                          <a:spcPts val="430"/>
                        </a:spcBef>
                      </a:pPr>
                      <a:r>
                        <a:rPr sz="1500" spc="-25" dirty="0">
                          <a:latin typeface="Calibri"/>
                          <a:cs typeface="Calibri"/>
                        </a:rPr>
                        <a:t>20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70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85</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spc="-25" dirty="0">
                          <a:latin typeface="Calibri"/>
                          <a:cs typeface="Calibri"/>
                        </a:rPr>
                        <a:t>100</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30"/>
                        </a:spcBef>
                      </a:pPr>
                      <a:r>
                        <a:rPr sz="1500" spc="-20" dirty="0">
                          <a:latin typeface="Calibri"/>
                          <a:cs typeface="Calibri"/>
                        </a:rPr>
                        <a:t>92.5</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30"/>
                        </a:spcBef>
                      </a:pPr>
                      <a:r>
                        <a:rPr sz="1500" b="1" spc="-50" dirty="0">
                          <a:latin typeface="Calibri"/>
                          <a:cs typeface="Calibri"/>
                        </a:rPr>
                        <a:t>3</a:t>
                      </a:r>
                      <a:endParaRPr sz="1500">
                        <a:latin typeface="Calibri"/>
                        <a:cs typeface="Calibri"/>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61950">
                <a:tc>
                  <a:txBody>
                    <a:bodyPr/>
                    <a:lstStyle/>
                    <a:p>
                      <a:pPr algn="ctr">
                        <a:lnSpc>
                          <a:spcPct val="100000"/>
                        </a:lnSpc>
                        <a:spcBef>
                          <a:spcPts val="425"/>
                        </a:spcBef>
                      </a:pPr>
                      <a:r>
                        <a:rPr sz="1500" spc="-35" dirty="0">
                          <a:latin typeface="Calibri"/>
                          <a:cs typeface="Calibri"/>
                        </a:rPr>
                        <a:t>Team</a:t>
                      </a:r>
                      <a:r>
                        <a:rPr sz="1500" spc="-25" dirty="0">
                          <a:latin typeface="Calibri"/>
                          <a:cs typeface="Calibri"/>
                        </a:rPr>
                        <a:t> </a:t>
                      </a:r>
                      <a:r>
                        <a:rPr sz="1500" spc="-50" dirty="0">
                          <a:latin typeface="Calibri"/>
                          <a:cs typeface="Calibri"/>
                        </a:rPr>
                        <a:t>D</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60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100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425"/>
                        </a:spcBef>
                      </a:pPr>
                      <a:r>
                        <a:rPr sz="1500" spc="-50" dirty="0">
                          <a:latin typeface="Calibri"/>
                          <a:cs typeface="Calibri"/>
                        </a:rPr>
                        <a:t>5</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80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100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90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b="1" spc="-50" dirty="0">
                          <a:latin typeface="Calibri"/>
                          <a:cs typeface="Calibri"/>
                        </a:rPr>
                        <a:t>4</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61950">
                <a:tc>
                  <a:txBody>
                    <a:bodyPr/>
                    <a:lstStyle/>
                    <a:p>
                      <a:pPr algn="ctr">
                        <a:lnSpc>
                          <a:spcPct val="100000"/>
                        </a:lnSpc>
                        <a:spcBef>
                          <a:spcPts val="425"/>
                        </a:spcBef>
                      </a:pPr>
                      <a:r>
                        <a:rPr sz="1500" spc="-35" dirty="0">
                          <a:latin typeface="Calibri"/>
                          <a:cs typeface="Calibri"/>
                        </a:rPr>
                        <a:t>Team</a:t>
                      </a:r>
                      <a:r>
                        <a:rPr sz="1500" spc="-25" dirty="0">
                          <a:latin typeface="Calibri"/>
                          <a:cs typeface="Calibri"/>
                        </a:rPr>
                        <a:t> </a:t>
                      </a:r>
                      <a:r>
                        <a:rPr sz="1500" spc="-50" dirty="0">
                          <a:latin typeface="Calibri"/>
                          <a:cs typeface="Calibri"/>
                        </a:rPr>
                        <a:t>E</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90</a:t>
                      </a:r>
                      <a:endParaRPr sz="1500" dirty="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90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90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90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spc="-25" dirty="0">
                          <a:latin typeface="Calibri"/>
                          <a:cs typeface="Calibri"/>
                        </a:rPr>
                        <a:t>90</a:t>
                      </a:r>
                      <a:endParaRPr sz="150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425"/>
                        </a:spcBef>
                      </a:pPr>
                      <a:r>
                        <a:rPr sz="1500" b="1" spc="-50" dirty="0">
                          <a:latin typeface="Calibri"/>
                          <a:cs typeface="Calibri"/>
                        </a:rPr>
                        <a:t>5</a:t>
                      </a:r>
                      <a:endParaRPr sz="1500" dirty="0">
                        <a:latin typeface="Calibri"/>
                        <a:cs typeface="Calibri"/>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23467" y="3891153"/>
            <a:ext cx="6496894" cy="2561834"/>
          </a:xfrm>
          <a:prstGeom prst="rect">
            <a:avLst/>
          </a:prstGeom>
        </p:spPr>
      </p:pic>
      <p:sp>
        <p:nvSpPr>
          <p:cNvPr id="3" name="object 3"/>
          <p:cNvSpPr txBox="1">
            <a:spLocks noGrp="1"/>
          </p:cNvSpPr>
          <p:nvPr>
            <p:ph type="title"/>
          </p:nvPr>
        </p:nvSpPr>
        <p:spPr>
          <a:xfrm>
            <a:off x="1221740" y="0"/>
            <a:ext cx="9293860" cy="566822"/>
          </a:xfrm>
          <a:prstGeom prst="rect">
            <a:avLst/>
          </a:prstGeom>
        </p:spPr>
        <p:txBody>
          <a:bodyPr vert="horz" wrap="square" lIns="0" tIns="12700" rIns="0" bIns="0" rtlCol="0">
            <a:spAutoFit/>
          </a:bodyPr>
          <a:lstStyle/>
          <a:p>
            <a:pPr marL="12700">
              <a:lnSpc>
                <a:spcPct val="100000"/>
              </a:lnSpc>
              <a:spcBef>
                <a:spcPts val="100"/>
              </a:spcBef>
              <a:tabLst>
                <a:tab pos="4720590" algn="l"/>
              </a:tabLst>
            </a:pPr>
            <a:r>
              <a:rPr dirty="0">
                <a:solidFill>
                  <a:srgbClr val="1F3863"/>
                </a:solidFill>
              </a:rPr>
              <a:t>9.3</a:t>
            </a:r>
            <a:r>
              <a:rPr spc="-250" dirty="0">
                <a:solidFill>
                  <a:srgbClr val="1F3863"/>
                </a:solidFill>
              </a:rPr>
              <a:t> </a:t>
            </a:r>
            <a:r>
              <a:rPr lang="es-MX" spc="-130" dirty="0">
                <a:solidFill>
                  <a:srgbClr val="1F3863"/>
                </a:solidFill>
              </a:rPr>
              <a:t>(Mejor + Promedio)/2 Justificación</a:t>
            </a:r>
            <a:endParaRPr spc="-120" dirty="0">
              <a:solidFill>
                <a:srgbClr val="1F3863"/>
              </a:solidFill>
            </a:endParaRPr>
          </a:p>
        </p:txBody>
      </p:sp>
      <p:sp>
        <p:nvSpPr>
          <p:cNvPr id="5" name="object 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 name="object 6"/>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18</a:t>
            </a:fld>
            <a:endParaRPr spc="-25" dirty="0"/>
          </a:p>
        </p:txBody>
      </p:sp>
      <p:sp>
        <p:nvSpPr>
          <p:cNvPr id="4" name="object 4"/>
          <p:cNvSpPr txBox="1"/>
          <p:nvPr/>
        </p:nvSpPr>
        <p:spPr>
          <a:xfrm>
            <a:off x="718819" y="685800"/>
            <a:ext cx="10491470" cy="2993127"/>
          </a:xfrm>
          <a:prstGeom prst="rect">
            <a:avLst/>
          </a:prstGeom>
        </p:spPr>
        <p:txBody>
          <a:bodyPr vert="horz" wrap="square" lIns="0" tIns="12700" rIns="0" bIns="0" rtlCol="0">
            <a:spAutoFit/>
          </a:bodyPr>
          <a:lstStyle/>
          <a:p>
            <a:pPr marL="378460" marR="5080" indent="-365760">
              <a:lnSpc>
                <a:spcPct val="100000"/>
              </a:lnSpc>
              <a:spcBef>
                <a:spcPts val="100"/>
              </a:spcBef>
              <a:buFont typeface="Arial"/>
              <a:buChar char="•"/>
              <a:tabLst>
                <a:tab pos="378460" algn="l"/>
              </a:tabLst>
            </a:pPr>
            <a:r>
              <a:rPr lang="es-MX" sz="2400" b="1" spc="-10" smtClean="0">
                <a:latin typeface="Arial"/>
                <a:cs typeface="Arial"/>
              </a:rPr>
              <a:t>(</a:t>
            </a:r>
            <a:r>
              <a:rPr lang="es-MX" sz="2400" b="1" spc="-10" dirty="0" err="1" smtClean="0">
                <a:latin typeface="Arial"/>
                <a:cs typeface="Arial"/>
              </a:rPr>
              <a:t>Mejor+Promedio</a:t>
            </a:r>
            <a:r>
              <a:rPr lang="es-MX" sz="2400" b="1" spc="-10" dirty="0" smtClean="0">
                <a:latin typeface="Arial"/>
                <a:cs typeface="Arial"/>
              </a:rPr>
              <a:t>)/2 está diseñado para ayudar a los equipos que obtienen puntajes altos en al menos una ronda.</a:t>
            </a:r>
          </a:p>
          <a:p>
            <a:pPr marL="378460" marR="5080" indent="-365760">
              <a:lnSpc>
                <a:spcPct val="100000"/>
              </a:lnSpc>
              <a:spcBef>
                <a:spcPts val="100"/>
              </a:spcBef>
              <a:buFont typeface="Arial"/>
              <a:buChar char="•"/>
              <a:tabLst>
                <a:tab pos="378460" algn="l"/>
              </a:tabLst>
            </a:pPr>
            <a:r>
              <a:rPr lang="es-MX" sz="2400" b="1" spc="-10" dirty="0" smtClean="0">
                <a:latin typeface="Arial"/>
                <a:cs typeface="Arial"/>
              </a:rPr>
              <a:t>El efecto es recompensar a los equipos que intentan y logran un mayor desempeño y al mismo tiempo recompensan el desempeño constante.</a:t>
            </a:r>
          </a:p>
          <a:p>
            <a:pPr marL="378460" marR="5080" indent="-365760">
              <a:lnSpc>
                <a:spcPct val="100000"/>
              </a:lnSpc>
              <a:spcBef>
                <a:spcPts val="100"/>
              </a:spcBef>
              <a:buFont typeface="Arial"/>
              <a:buChar char="•"/>
              <a:tabLst>
                <a:tab pos="378460" algn="l"/>
              </a:tabLst>
            </a:pPr>
            <a:r>
              <a:rPr lang="es-MX" sz="2400" b="1" spc="-10" dirty="0" smtClean="0">
                <a:latin typeface="Arial"/>
                <a:cs typeface="Arial"/>
              </a:rPr>
              <a:t>Una encuesta de entrenadores de Robofest sobre la puntuación muestra un fuerte apoyo al método de clasificación (</a:t>
            </a:r>
            <a:r>
              <a:rPr lang="es-MX" sz="2400" b="1" spc="-10" dirty="0" err="1" smtClean="0">
                <a:latin typeface="Arial"/>
                <a:cs typeface="Arial"/>
              </a:rPr>
              <a:t>Mejor+Promedio</a:t>
            </a:r>
            <a:r>
              <a:rPr lang="es-MX" sz="2400" b="1" spc="-10" dirty="0" smtClean="0">
                <a:latin typeface="Arial"/>
                <a:cs typeface="Arial"/>
              </a:rPr>
              <a:t>)/2</a:t>
            </a:r>
            <a:endParaRPr sz="2400"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b="0" dirty="0">
                <a:solidFill>
                  <a:srgbClr val="1F3863"/>
                </a:solidFill>
                <a:latin typeface="Arial"/>
                <a:cs typeface="Arial"/>
              </a:rPr>
              <a:t>10</a:t>
            </a:r>
            <a:r>
              <a:rPr b="0" spc="-5" dirty="0">
                <a:solidFill>
                  <a:srgbClr val="1F3863"/>
                </a:solidFill>
                <a:latin typeface="Arial"/>
                <a:cs typeface="Arial"/>
              </a:rPr>
              <a:t> </a:t>
            </a:r>
            <a:r>
              <a:rPr b="0" spc="-10" dirty="0">
                <a:solidFill>
                  <a:srgbClr val="1F3863"/>
                </a:solidFill>
                <a:latin typeface="Arial"/>
                <a:cs typeface="Arial"/>
              </a:rPr>
              <a:t>Scorecard</a:t>
            </a:r>
          </a:p>
        </p:txBody>
      </p:sp>
      <p:sp>
        <p:nvSpPr>
          <p:cNvPr id="3" name="object 3"/>
          <p:cNvSpPr txBox="1"/>
          <p:nvPr/>
        </p:nvSpPr>
        <p:spPr>
          <a:xfrm>
            <a:off x="535938" y="1070156"/>
            <a:ext cx="3717290" cy="574040"/>
          </a:xfrm>
          <a:prstGeom prst="rect">
            <a:avLst/>
          </a:prstGeom>
        </p:spPr>
        <p:txBody>
          <a:bodyPr vert="horz" wrap="square" lIns="0" tIns="12700" rIns="0" bIns="0" rtlCol="0">
            <a:spAutoFit/>
          </a:bodyPr>
          <a:lstStyle/>
          <a:p>
            <a:pPr marL="12700">
              <a:lnSpc>
                <a:spcPct val="100000"/>
              </a:lnSpc>
              <a:spcBef>
                <a:spcPts val="100"/>
              </a:spcBef>
            </a:pPr>
            <a:r>
              <a:rPr sz="1800" u="sng" spc="-10" dirty="0">
                <a:solidFill>
                  <a:srgbClr val="0562C1"/>
                </a:solidFill>
                <a:uFill>
                  <a:solidFill>
                    <a:srgbClr val="0562C1"/>
                  </a:solidFill>
                </a:uFill>
                <a:latin typeface="Calibri"/>
                <a:cs typeface="Calibri"/>
                <a:hlinkClick r:id="rId2"/>
              </a:rPr>
              <a:t>https://www.robofest.net/images/2425</a:t>
            </a:r>
            <a:endParaRPr sz="1800">
              <a:latin typeface="Calibri"/>
              <a:cs typeface="Calibri"/>
            </a:endParaRPr>
          </a:p>
          <a:p>
            <a:pPr marL="12700">
              <a:lnSpc>
                <a:spcPct val="100000"/>
              </a:lnSpc>
            </a:pPr>
            <a:r>
              <a:rPr sz="1800" u="sng" spc="-10" dirty="0">
                <a:solidFill>
                  <a:srgbClr val="0562C1"/>
                </a:solidFill>
                <a:uFill>
                  <a:solidFill>
                    <a:srgbClr val="0562C1"/>
                  </a:solidFill>
                </a:uFill>
                <a:latin typeface="Calibri"/>
                <a:cs typeface="Calibri"/>
                <a:hlinkClick r:id="rId2"/>
              </a:rPr>
              <a:t>/2025GameScorecard.pdf</a:t>
            </a:r>
            <a:endParaRPr sz="1800">
              <a:latin typeface="Calibri"/>
              <a:cs typeface="Calibri"/>
            </a:endParaRPr>
          </a:p>
        </p:txBody>
      </p:sp>
      <p:pic>
        <p:nvPicPr>
          <p:cNvPr id="4" name="object 4"/>
          <p:cNvPicPr/>
          <p:nvPr/>
        </p:nvPicPr>
        <p:blipFill>
          <a:blip r:embed="rId3" cstate="print"/>
          <a:stretch>
            <a:fillRect/>
          </a:stretch>
        </p:blipFill>
        <p:spPr>
          <a:xfrm>
            <a:off x="4408655" y="132338"/>
            <a:ext cx="5812847" cy="6296261"/>
          </a:xfrm>
          <a:prstGeom prst="rect">
            <a:avLst/>
          </a:prstGeom>
        </p:spPr>
      </p:pic>
      <p:sp>
        <p:nvSpPr>
          <p:cNvPr id="5" name="object 5"/>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6" name="object 6"/>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19</a:t>
            </a:fld>
            <a:endParaRPr spc="-25"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1.1</a:t>
            </a:r>
            <a:r>
              <a:rPr spc="-220" dirty="0">
                <a:solidFill>
                  <a:srgbClr val="1F3863"/>
                </a:solidFill>
              </a:rPr>
              <a:t> </a:t>
            </a:r>
            <a:r>
              <a:rPr spc="-254" dirty="0">
                <a:solidFill>
                  <a:srgbClr val="1F3863"/>
                </a:solidFill>
              </a:rPr>
              <a:t>Game</a:t>
            </a:r>
            <a:r>
              <a:rPr spc="-215" dirty="0">
                <a:solidFill>
                  <a:srgbClr val="1F3863"/>
                </a:solidFill>
              </a:rPr>
              <a:t> </a:t>
            </a:r>
            <a:r>
              <a:rPr spc="-100" dirty="0">
                <a:solidFill>
                  <a:srgbClr val="1F3863"/>
                </a:solidFill>
              </a:rPr>
              <a:t>Scenario</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p:nvPr/>
        </p:nvSpPr>
        <p:spPr>
          <a:xfrm>
            <a:off x="11412632" y="6522364"/>
            <a:ext cx="89535" cy="153670"/>
          </a:xfrm>
          <a:prstGeom prst="rect">
            <a:avLst/>
          </a:prstGeom>
        </p:spPr>
        <p:txBody>
          <a:bodyPr vert="horz" wrap="square" lIns="0" tIns="1905" rIns="0" bIns="0" rtlCol="0">
            <a:spAutoFit/>
          </a:bodyPr>
          <a:lstStyle/>
          <a:p>
            <a:pPr marL="12700">
              <a:lnSpc>
                <a:spcPct val="100000"/>
              </a:lnSpc>
              <a:spcBef>
                <a:spcPts val="15"/>
              </a:spcBef>
            </a:pPr>
            <a:r>
              <a:rPr sz="900" spc="-50" dirty="0">
                <a:solidFill>
                  <a:srgbClr val="7E7E7E"/>
                </a:solidFill>
                <a:latin typeface="Arial"/>
                <a:cs typeface="Arial"/>
              </a:rPr>
              <a:t>2</a:t>
            </a:r>
            <a:endParaRPr sz="900">
              <a:latin typeface="Arial"/>
              <a:cs typeface="Arial"/>
            </a:endParaRPr>
          </a:p>
        </p:txBody>
      </p:sp>
      <p:sp>
        <p:nvSpPr>
          <p:cNvPr id="3" name="object 3"/>
          <p:cNvSpPr txBox="1"/>
          <p:nvPr/>
        </p:nvSpPr>
        <p:spPr>
          <a:xfrm>
            <a:off x="535940" y="1390713"/>
            <a:ext cx="10732770" cy="4518545"/>
          </a:xfrm>
          <a:prstGeom prst="rect">
            <a:avLst/>
          </a:prstGeom>
        </p:spPr>
        <p:txBody>
          <a:bodyPr vert="horz" wrap="square" lIns="0" tIns="12065" rIns="0" bIns="0" rtlCol="0">
            <a:spAutoFit/>
          </a:bodyPr>
          <a:lstStyle/>
          <a:p>
            <a:pPr marL="12700" marR="5080">
              <a:lnSpc>
                <a:spcPct val="100000"/>
              </a:lnSpc>
              <a:spcBef>
                <a:spcPts val="95"/>
              </a:spcBef>
            </a:pPr>
            <a:r>
              <a:rPr lang="es-MX" sz="2800" dirty="0" smtClean="0">
                <a:latin typeface="Arial"/>
                <a:cs typeface="Arial"/>
              </a:rPr>
              <a:t>Buscar un lugar para estacionar puede ser un desafío. Imagine un futuro en el que su automóvil se estacione automáticamente: de manera conveniente, segura y eficiente para usted, y luego se lo traigan automáticamente, junto con sus llaves, cuando lo solicite. Los sistemas de estacionamiento robóticos pueden incluso apilar vehículos estacionados para aprovechar aún más el espacio.</a:t>
            </a:r>
          </a:p>
          <a:p>
            <a:pPr marL="12700" marR="5080">
              <a:lnSpc>
                <a:spcPct val="100000"/>
              </a:lnSpc>
              <a:spcBef>
                <a:spcPts val="95"/>
              </a:spcBef>
            </a:pPr>
            <a:r>
              <a:rPr lang="es-MX" sz="2800" dirty="0" smtClean="0">
                <a:latin typeface="Arial"/>
                <a:cs typeface="Arial"/>
              </a:rPr>
              <a:t>Categoría Clasificatoria: Los equipos compiten en clasificatorias locales, o mediante la presentación de videos, para avanzar a las Finales del Campeonato Mundial Robofest.</a:t>
            </a:r>
          </a:p>
          <a:p>
            <a:pPr marL="12700" marR="5080">
              <a:lnSpc>
                <a:spcPct val="100000"/>
              </a:lnSpc>
              <a:spcBef>
                <a:spcPts val="95"/>
              </a:spcBef>
            </a:pPr>
            <a:r>
              <a:rPr sz="2000" dirty="0" smtClean="0">
                <a:solidFill>
                  <a:srgbClr val="006FC0"/>
                </a:solidFill>
                <a:latin typeface="Arial"/>
                <a:cs typeface="Arial"/>
              </a:rPr>
              <a:t>STEM</a:t>
            </a:r>
            <a:r>
              <a:rPr sz="2000" spc="-5" dirty="0" smtClean="0">
                <a:solidFill>
                  <a:srgbClr val="006FC0"/>
                </a:solidFill>
                <a:latin typeface="Arial"/>
                <a:cs typeface="Arial"/>
              </a:rPr>
              <a:t> </a:t>
            </a:r>
            <a:r>
              <a:rPr sz="2000" dirty="0">
                <a:solidFill>
                  <a:srgbClr val="006FC0"/>
                </a:solidFill>
                <a:latin typeface="Arial"/>
                <a:cs typeface="Arial"/>
              </a:rPr>
              <a:t>Learning</a:t>
            </a:r>
            <a:r>
              <a:rPr sz="2000" spc="-25" dirty="0">
                <a:solidFill>
                  <a:srgbClr val="006FC0"/>
                </a:solidFill>
                <a:latin typeface="Arial"/>
                <a:cs typeface="Arial"/>
              </a:rPr>
              <a:t> </a:t>
            </a:r>
            <a:r>
              <a:rPr sz="2000" dirty="0">
                <a:solidFill>
                  <a:srgbClr val="006FC0"/>
                </a:solidFill>
                <a:latin typeface="Arial"/>
                <a:cs typeface="Arial"/>
              </a:rPr>
              <a:t>Goals:</a:t>
            </a:r>
            <a:r>
              <a:rPr sz="2000" spc="-30" dirty="0">
                <a:solidFill>
                  <a:srgbClr val="006FC0"/>
                </a:solidFill>
                <a:latin typeface="Arial"/>
                <a:cs typeface="Arial"/>
              </a:rPr>
              <a:t> </a:t>
            </a:r>
            <a:r>
              <a:rPr sz="2000" dirty="0">
                <a:solidFill>
                  <a:srgbClr val="006FC0"/>
                </a:solidFill>
                <a:latin typeface="Arial"/>
                <a:cs typeface="Arial"/>
              </a:rPr>
              <a:t>1)</a:t>
            </a:r>
            <a:r>
              <a:rPr sz="2000" spc="-10" dirty="0">
                <a:solidFill>
                  <a:srgbClr val="006FC0"/>
                </a:solidFill>
                <a:latin typeface="Arial"/>
                <a:cs typeface="Arial"/>
              </a:rPr>
              <a:t> Geometry/degrees/logic/computational</a:t>
            </a:r>
            <a:r>
              <a:rPr sz="2000" spc="-40" dirty="0">
                <a:solidFill>
                  <a:srgbClr val="006FC0"/>
                </a:solidFill>
                <a:latin typeface="Arial"/>
                <a:cs typeface="Arial"/>
              </a:rPr>
              <a:t> </a:t>
            </a:r>
            <a:r>
              <a:rPr sz="2000" dirty="0">
                <a:solidFill>
                  <a:srgbClr val="006FC0"/>
                </a:solidFill>
                <a:latin typeface="Arial"/>
                <a:cs typeface="Arial"/>
              </a:rPr>
              <a:t>thinking</a:t>
            </a:r>
            <a:r>
              <a:rPr sz="2000" spc="-15" dirty="0">
                <a:solidFill>
                  <a:srgbClr val="006FC0"/>
                </a:solidFill>
                <a:latin typeface="Arial"/>
                <a:cs typeface="Arial"/>
              </a:rPr>
              <a:t> </a:t>
            </a:r>
            <a:r>
              <a:rPr sz="2000" dirty="0">
                <a:solidFill>
                  <a:srgbClr val="006FC0"/>
                </a:solidFill>
                <a:latin typeface="Arial"/>
                <a:cs typeface="Arial"/>
              </a:rPr>
              <a:t>2)</a:t>
            </a:r>
            <a:r>
              <a:rPr sz="2000" spc="-20" dirty="0">
                <a:solidFill>
                  <a:srgbClr val="006FC0"/>
                </a:solidFill>
                <a:latin typeface="Arial"/>
                <a:cs typeface="Arial"/>
              </a:rPr>
              <a:t> </a:t>
            </a:r>
            <a:r>
              <a:rPr sz="2000" dirty="0">
                <a:solidFill>
                  <a:srgbClr val="006FC0"/>
                </a:solidFill>
                <a:latin typeface="Arial"/>
                <a:cs typeface="Arial"/>
              </a:rPr>
              <a:t>Localization</a:t>
            </a:r>
            <a:r>
              <a:rPr sz="2000" spc="-10" dirty="0">
                <a:solidFill>
                  <a:srgbClr val="006FC0"/>
                </a:solidFill>
                <a:latin typeface="Arial"/>
                <a:cs typeface="Arial"/>
              </a:rPr>
              <a:t> </a:t>
            </a:r>
            <a:r>
              <a:rPr sz="2000" spc="-25" dirty="0">
                <a:solidFill>
                  <a:srgbClr val="006FC0"/>
                </a:solidFill>
                <a:latin typeface="Arial"/>
                <a:cs typeface="Arial"/>
              </a:rPr>
              <a:t>and </a:t>
            </a:r>
            <a:r>
              <a:rPr sz="2000" dirty="0">
                <a:solidFill>
                  <a:srgbClr val="006FC0"/>
                </a:solidFill>
                <a:latin typeface="Arial"/>
                <a:cs typeface="Arial"/>
              </a:rPr>
              <a:t>navigation</a:t>
            </a:r>
            <a:r>
              <a:rPr sz="2000" spc="-30" dirty="0">
                <a:solidFill>
                  <a:srgbClr val="006FC0"/>
                </a:solidFill>
                <a:latin typeface="Arial"/>
                <a:cs typeface="Arial"/>
              </a:rPr>
              <a:t> </a:t>
            </a:r>
            <a:r>
              <a:rPr sz="2000" dirty="0">
                <a:solidFill>
                  <a:srgbClr val="006FC0"/>
                </a:solidFill>
                <a:latin typeface="Arial"/>
                <a:cs typeface="Arial"/>
              </a:rPr>
              <a:t>3)</a:t>
            </a:r>
            <a:r>
              <a:rPr sz="2000" spc="-30" dirty="0">
                <a:solidFill>
                  <a:srgbClr val="006FC0"/>
                </a:solidFill>
                <a:latin typeface="Arial"/>
                <a:cs typeface="Arial"/>
              </a:rPr>
              <a:t> </a:t>
            </a:r>
            <a:r>
              <a:rPr sz="2000" dirty="0">
                <a:solidFill>
                  <a:srgbClr val="006FC0"/>
                </a:solidFill>
                <a:latin typeface="Arial"/>
                <a:cs typeface="Arial"/>
              </a:rPr>
              <a:t>Object</a:t>
            </a:r>
            <a:r>
              <a:rPr sz="2000" spc="-45" dirty="0">
                <a:solidFill>
                  <a:srgbClr val="006FC0"/>
                </a:solidFill>
                <a:latin typeface="Arial"/>
                <a:cs typeface="Arial"/>
              </a:rPr>
              <a:t> </a:t>
            </a:r>
            <a:r>
              <a:rPr sz="2000" dirty="0">
                <a:solidFill>
                  <a:srgbClr val="006FC0"/>
                </a:solidFill>
                <a:latin typeface="Arial"/>
                <a:cs typeface="Arial"/>
              </a:rPr>
              <a:t>detection</a:t>
            </a:r>
            <a:r>
              <a:rPr sz="2000" spc="-45" dirty="0">
                <a:solidFill>
                  <a:srgbClr val="006FC0"/>
                </a:solidFill>
                <a:latin typeface="Arial"/>
                <a:cs typeface="Arial"/>
              </a:rPr>
              <a:t> </a:t>
            </a:r>
            <a:r>
              <a:rPr sz="2000" dirty="0">
                <a:solidFill>
                  <a:srgbClr val="006FC0"/>
                </a:solidFill>
                <a:latin typeface="Arial"/>
                <a:cs typeface="Arial"/>
              </a:rPr>
              <a:t>and</a:t>
            </a:r>
            <a:r>
              <a:rPr sz="2000" spc="-30" dirty="0">
                <a:solidFill>
                  <a:srgbClr val="006FC0"/>
                </a:solidFill>
                <a:latin typeface="Arial"/>
                <a:cs typeface="Arial"/>
              </a:rPr>
              <a:t> </a:t>
            </a:r>
            <a:r>
              <a:rPr sz="2000" spc="-10" dirty="0">
                <a:solidFill>
                  <a:srgbClr val="006FC0"/>
                </a:solidFill>
                <a:latin typeface="Arial"/>
                <a:cs typeface="Arial"/>
              </a:rPr>
              <a:t>manipulation</a:t>
            </a:r>
            <a:endParaRPr sz="2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621"/>
            <a:ext cx="11120119" cy="843821"/>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1F3863"/>
                </a:solidFill>
              </a:rPr>
              <a:t>10.1</a:t>
            </a:r>
            <a:r>
              <a:rPr spc="-225" dirty="0">
                <a:solidFill>
                  <a:srgbClr val="1F3863"/>
                </a:solidFill>
              </a:rPr>
              <a:t> </a:t>
            </a:r>
            <a:r>
              <a:rPr lang="es-MX" spc="-125" dirty="0">
                <a:solidFill>
                  <a:srgbClr val="1F3863"/>
                </a:solidFill>
              </a:rPr>
              <a:t>Definición de puntuación: “Punto adyacente</a:t>
            </a:r>
            <a:r>
              <a:rPr lang="es-MX" spc="-125" dirty="0" smtClean="0">
                <a:solidFill>
                  <a:srgbClr val="1F3863"/>
                </a:solidFill>
              </a:rPr>
              <a:t>”</a:t>
            </a:r>
            <a:r>
              <a:rPr lang="es-MX" sz="2700" b="0" baseline="-15432" dirty="0">
                <a:solidFill>
                  <a:srgbClr val="000000"/>
                </a:solidFill>
                <a:latin typeface="Calibri"/>
                <a:cs typeface="Calibri"/>
              </a:rPr>
              <a:t> Nota: El área cerca de “Z” es una</a:t>
            </a:r>
            <a:endParaRPr sz="2700" baseline="-15432" dirty="0">
              <a:latin typeface="Calibri"/>
              <a:cs typeface="Calibri"/>
            </a:endParaRPr>
          </a:p>
        </p:txBody>
      </p:sp>
      <p:sp>
        <p:nvSpPr>
          <p:cNvPr id="3" name="object 3"/>
          <p:cNvSpPr txBox="1"/>
          <p:nvPr/>
        </p:nvSpPr>
        <p:spPr>
          <a:xfrm>
            <a:off x="8533794" y="950564"/>
            <a:ext cx="2752949" cy="566822"/>
          </a:xfrm>
          <a:prstGeom prst="rect">
            <a:avLst/>
          </a:prstGeom>
        </p:spPr>
        <p:txBody>
          <a:bodyPr vert="horz" wrap="square" lIns="0" tIns="12700" rIns="0" bIns="0" rtlCol="0">
            <a:spAutoFit/>
          </a:bodyPr>
          <a:lstStyle/>
          <a:p>
            <a:pPr marL="12700">
              <a:lnSpc>
                <a:spcPct val="100000"/>
              </a:lnSpc>
              <a:spcBef>
                <a:spcPts val="100"/>
              </a:spcBef>
            </a:pPr>
            <a:r>
              <a:rPr lang="es-MX" sz="1800" dirty="0" smtClean="0">
                <a:latin typeface="Calibri"/>
                <a:cs typeface="Calibri"/>
              </a:rPr>
              <a:t>Pasillo, no es un lugar de estacionamiento</a:t>
            </a:r>
            <a:endParaRPr sz="1800" dirty="0">
              <a:latin typeface="Calibri"/>
              <a:cs typeface="Calibri"/>
            </a:endParaRPr>
          </a:p>
        </p:txBody>
      </p:sp>
      <p:grpSp>
        <p:nvGrpSpPr>
          <p:cNvPr id="4" name="object 4"/>
          <p:cNvGrpSpPr/>
          <p:nvPr/>
        </p:nvGrpSpPr>
        <p:grpSpPr>
          <a:xfrm>
            <a:off x="440436" y="5248655"/>
            <a:ext cx="2470785" cy="1176655"/>
            <a:chOff x="440436" y="5248655"/>
            <a:chExt cx="2470785" cy="1176655"/>
          </a:xfrm>
        </p:grpSpPr>
        <p:pic>
          <p:nvPicPr>
            <p:cNvPr id="5" name="object 5"/>
            <p:cNvPicPr/>
            <p:nvPr/>
          </p:nvPicPr>
          <p:blipFill>
            <a:blip r:embed="rId2" cstate="print"/>
            <a:stretch>
              <a:fillRect/>
            </a:stretch>
          </p:blipFill>
          <p:spPr>
            <a:xfrm>
              <a:off x="440436" y="5248655"/>
              <a:ext cx="2470403" cy="1176527"/>
            </a:xfrm>
            <a:prstGeom prst="rect">
              <a:avLst/>
            </a:prstGeom>
          </p:spPr>
        </p:pic>
        <p:sp>
          <p:nvSpPr>
            <p:cNvPr id="6" name="object 6"/>
            <p:cNvSpPr/>
            <p:nvPr/>
          </p:nvSpPr>
          <p:spPr>
            <a:xfrm>
              <a:off x="595884" y="6166103"/>
              <a:ext cx="2075814" cy="173990"/>
            </a:xfrm>
            <a:custGeom>
              <a:avLst/>
              <a:gdLst/>
              <a:ahLst/>
              <a:cxnLst/>
              <a:rect l="l" t="t" r="r" b="b"/>
              <a:pathLst>
                <a:path w="2075814" h="173989">
                  <a:moveTo>
                    <a:pt x="153924" y="0"/>
                  </a:moveTo>
                  <a:lnTo>
                    <a:pt x="0" y="0"/>
                  </a:lnTo>
                  <a:lnTo>
                    <a:pt x="0" y="173736"/>
                  </a:lnTo>
                  <a:lnTo>
                    <a:pt x="153924" y="173736"/>
                  </a:lnTo>
                  <a:lnTo>
                    <a:pt x="153924" y="0"/>
                  </a:lnTo>
                  <a:close/>
                </a:path>
                <a:path w="2075814" h="173989">
                  <a:moveTo>
                    <a:pt x="525780" y="0"/>
                  </a:moveTo>
                  <a:lnTo>
                    <a:pt x="371856" y="0"/>
                  </a:lnTo>
                  <a:lnTo>
                    <a:pt x="371856" y="173736"/>
                  </a:lnTo>
                  <a:lnTo>
                    <a:pt x="525780" y="173736"/>
                  </a:lnTo>
                  <a:lnTo>
                    <a:pt x="525780" y="0"/>
                  </a:lnTo>
                  <a:close/>
                </a:path>
                <a:path w="2075814" h="173989">
                  <a:moveTo>
                    <a:pt x="899160" y="0"/>
                  </a:moveTo>
                  <a:lnTo>
                    <a:pt x="745236" y="0"/>
                  </a:lnTo>
                  <a:lnTo>
                    <a:pt x="745236" y="173736"/>
                  </a:lnTo>
                  <a:lnTo>
                    <a:pt x="899160" y="173736"/>
                  </a:lnTo>
                  <a:lnTo>
                    <a:pt x="899160" y="0"/>
                  </a:lnTo>
                  <a:close/>
                </a:path>
                <a:path w="2075814" h="173989">
                  <a:moveTo>
                    <a:pt x="2075688" y="0"/>
                  </a:moveTo>
                  <a:lnTo>
                    <a:pt x="1923288" y="0"/>
                  </a:lnTo>
                  <a:lnTo>
                    <a:pt x="1923288" y="173736"/>
                  </a:lnTo>
                  <a:lnTo>
                    <a:pt x="2075688" y="173736"/>
                  </a:lnTo>
                  <a:lnTo>
                    <a:pt x="2075688" y="0"/>
                  </a:lnTo>
                  <a:close/>
                </a:path>
              </a:pathLst>
            </a:custGeom>
            <a:solidFill>
              <a:srgbClr val="CC9900"/>
            </a:solidFill>
          </p:spPr>
          <p:txBody>
            <a:bodyPr wrap="square" lIns="0" tIns="0" rIns="0" bIns="0" rtlCol="0"/>
            <a:lstStyle/>
            <a:p>
              <a:endParaRPr/>
            </a:p>
          </p:txBody>
        </p:sp>
        <p:sp>
          <p:nvSpPr>
            <p:cNvPr id="7" name="object 7"/>
            <p:cNvSpPr/>
            <p:nvPr/>
          </p:nvSpPr>
          <p:spPr>
            <a:xfrm>
              <a:off x="1345691" y="6170678"/>
              <a:ext cx="152400" cy="146685"/>
            </a:xfrm>
            <a:custGeom>
              <a:avLst/>
              <a:gdLst/>
              <a:ahLst/>
              <a:cxnLst/>
              <a:rect l="l" t="t" r="r" b="b"/>
              <a:pathLst>
                <a:path w="152400" h="146685">
                  <a:moveTo>
                    <a:pt x="76200" y="0"/>
                  </a:moveTo>
                  <a:lnTo>
                    <a:pt x="58216" y="55879"/>
                  </a:lnTo>
                  <a:lnTo>
                    <a:pt x="0" y="55879"/>
                  </a:lnTo>
                  <a:lnTo>
                    <a:pt x="47091" y="90411"/>
                  </a:lnTo>
                  <a:lnTo>
                    <a:pt x="29108" y="146304"/>
                  </a:lnTo>
                  <a:lnTo>
                    <a:pt x="76200" y="111759"/>
                  </a:lnTo>
                  <a:lnTo>
                    <a:pt x="123291" y="146304"/>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8" name="object 8"/>
            <p:cNvSpPr/>
            <p:nvPr/>
          </p:nvSpPr>
          <p:spPr>
            <a:xfrm>
              <a:off x="1345691" y="6170678"/>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4"/>
                  </a:lnTo>
                  <a:lnTo>
                    <a:pt x="76200" y="111759"/>
                  </a:lnTo>
                  <a:lnTo>
                    <a:pt x="29108" y="146304"/>
                  </a:lnTo>
                  <a:lnTo>
                    <a:pt x="47091" y="90411"/>
                  </a:lnTo>
                  <a:lnTo>
                    <a:pt x="0" y="55879"/>
                  </a:lnTo>
                  <a:close/>
                </a:path>
              </a:pathLst>
            </a:custGeom>
            <a:ln w="12191">
              <a:solidFill>
                <a:srgbClr val="41709C"/>
              </a:solidFill>
            </a:ln>
          </p:spPr>
          <p:txBody>
            <a:bodyPr wrap="square" lIns="0" tIns="0" rIns="0" bIns="0" rtlCol="0"/>
            <a:lstStyle/>
            <a:p>
              <a:endParaRPr/>
            </a:p>
          </p:txBody>
        </p:sp>
        <p:sp>
          <p:nvSpPr>
            <p:cNvPr id="9" name="object 9"/>
            <p:cNvSpPr/>
            <p:nvPr/>
          </p:nvSpPr>
          <p:spPr>
            <a:xfrm>
              <a:off x="2522219" y="6156962"/>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10" name="object 10"/>
            <p:cNvSpPr/>
            <p:nvPr/>
          </p:nvSpPr>
          <p:spPr>
            <a:xfrm>
              <a:off x="2522219" y="6156962"/>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grpSp>
      <p:grpSp>
        <p:nvGrpSpPr>
          <p:cNvPr id="11" name="object 11"/>
          <p:cNvGrpSpPr/>
          <p:nvPr/>
        </p:nvGrpSpPr>
        <p:grpSpPr>
          <a:xfrm>
            <a:off x="3486912" y="1470660"/>
            <a:ext cx="2472055" cy="1176655"/>
            <a:chOff x="3486912" y="1470660"/>
            <a:chExt cx="2472055" cy="1176655"/>
          </a:xfrm>
        </p:grpSpPr>
        <p:pic>
          <p:nvPicPr>
            <p:cNvPr id="12" name="object 12"/>
            <p:cNvPicPr/>
            <p:nvPr/>
          </p:nvPicPr>
          <p:blipFill>
            <a:blip r:embed="rId2" cstate="print"/>
            <a:stretch>
              <a:fillRect/>
            </a:stretch>
          </p:blipFill>
          <p:spPr>
            <a:xfrm>
              <a:off x="3486912" y="1470660"/>
              <a:ext cx="2471914" cy="1176527"/>
            </a:xfrm>
            <a:prstGeom prst="rect">
              <a:avLst/>
            </a:prstGeom>
          </p:spPr>
        </p:pic>
        <p:sp>
          <p:nvSpPr>
            <p:cNvPr id="13" name="object 13"/>
            <p:cNvSpPr/>
            <p:nvPr/>
          </p:nvSpPr>
          <p:spPr>
            <a:xfrm>
              <a:off x="3643884" y="2388107"/>
              <a:ext cx="1333500" cy="175895"/>
            </a:xfrm>
            <a:custGeom>
              <a:avLst/>
              <a:gdLst/>
              <a:ahLst/>
              <a:cxnLst/>
              <a:rect l="l" t="t" r="r" b="b"/>
              <a:pathLst>
                <a:path w="1333500" h="175894">
                  <a:moveTo>
                    <a:pt x="152400" y="0"/>
                  </a:moveTo>
                  <a:lnTo>
                    <a:pt x="0" y="0"/>
                  </a:lnTo>
                  <a:lnTo>
                    <a:pt x="0" y="175272"/>
                  </a:lnTo>
                  <a:lnTo>
                    <a:pt x="152400" y="175272"/>
                  </a:lnTo>
                  <a:lnTo>
                    <a:pt x="152400" y="0"/>
                  </a:lnTo>
                  <a:close/>
                </a:path>
                <a:path w="1333500" h="175894">
                  <a:moveTo>
                    <a:pt x="512064" y="0"/>
                  </a:moveTo>
                  <a:lnTo>
                    <a:pt x="359664" y="0"/>
                  </a:lnTo>
                  <a:lnTo>
                    <a:pt x="359664" y="175272"/>
                  </a:lnTo>
                  <a:lnTo>
                    <a:pt x="512064" y="175272"/>
                  </a:lnTo>
                  <a:lnTo>
                    <a:pt x="512064" y="0"/>
                  </a:lnTo>
                  <a:close/>
                </a:path>
                <a:path w="1333500" h="175894">
                  <a:moveTo>
                    <a:pt x="897636" y="0"/>
                  </a:moveTo>
                  <a:lnTo>
                    <a:pt x="745236" y="0"/>
                  </a:lnTo>
                  <a:lnTo>
                    <a:pt x="745236" y="175272"/>
                  </a:lnTo>
                  <a:lnTo>
                    <a:pt x="897636" y="175272"/>
                  </a:lnTo>
                  <a:lnTo>
                    <a:pt x="897636" y="0"/>
                  </a:lnTo>
                  <a:close/>
                </a:path>
                <a:path w="1333500" h="175894">
                  <a:moveTo>
                    <a:pt x="1333500" y="0"/>
                  </a:moveTo>
                  <a:lnTo>
                    <a:pt x="1181100" y="0"/>
                  </a:lnTo>
                  <a:lnTo>
                    <a:pt x="1181100" y="175272"/>
                  </a:lnTo>
                  <a:lnTo>
                    <a:pt x="1333500" y="175272"/>
                  </a:lnTo>
                  <a:lnTo>
                    <a:pt x="1333500" y="0"/>
                  </a:lnTo>
                  <a:close/>
                </a:path>
              </a:pathLst>
            </a:custGeom>
            <a:solidFill>
              <a:srgbClr val="CC9900"/>
            </a:solidFill>
          </p:spPr>
          <p:txBody>
            <a:bodyPr wrap="square" lIns="0" tIns="0" rIns="0" bIns="0" rtlCol="0"/>
            <a:lstStyle/>
            <a:p>
              <a:endParaRPr/>
            </a:p>
          </p:txBody>
        </p:sp>
        <p:sp>
          <p:nvSpPr>
            <p:cNvPr id="14" name="object 14"/>
            <p:cNvSpPr/>
            <p:nvPr/>
          </p:nvSpPr>
          <p:spPr>
            <a:xfrm>
              <a:off x="4837175" y="2397254"/>
              <a:ext cx="154305" cy="146685"/>
            </a:xfrm>
            <a:custGeom>
              <a:avLst/>
              <a:gdLst/>
              <a:ahLst/>
              <a:cxnLst/>
              <a:rect l="l" t="t" r="r" b="b"/>
              <a:pathLst>
                <a:path w="154304" h="146685">
                  <a:moveTo>
                    <a:pt x="76962" y="0"/>
                  </a:moveTo>
                  <a:lnTo>
                    <a:pt x="58788" y="55879"/>
                  </a:lnTo>
                  <a:lnTo>
                    <a:pt x="0" y="55879"/>
                  </a:lnTo>
                  <a:lnTo>
                    <a:pt x="47561" y="90411"/>
                  </a:lnTo>
                  <a:lnTo>
                    <a:pt x="29400" y="146303"/>
                  </a:lnTo>
                  <a:lnTo>
                    <a:pt x="76962" y="111759"/>
                  </a:lnTo>
                  <a:lnTo>
                    <a:pt x="124523" y="146303"/>
                  </a:lnTo>
                  <a:lnTo>
                    <a:pt x="106362" y="90411"/>
                  </a:lnTo>
                  <a:lnTo>
                    <a:pt x="153924" y="55879"/>
                  </a:lnTo>
                  <a:lnTo>
                    <a:pt x="95135" y="55879"/>
                  </a:lnTo>
                  <a:lnTo>
                    <a:pt x="76962" y="0"/>
                  </a:lnTo>
                  <a:close/>
                </a:path>
              </a:pathLst>
            </a:custGeom>
            <a:solidFill>
              <a:srgbClr val="5B9BD4"/>
            </a:solidFill>
          </p:spPr>
          <p:txBody>
            <a:bodyPr wrap="square" lIns="0" tIns="0" rIns="0" bIns="0" rtlCol="0"/>
            <a:lstStyle/>
            <a:p>
              <a:endParaRPr/>
            </a:p>
          </p:txBody>
        </p:sp>
        <p:sp>
          <p:nvSpPr>
            <p:cNvPr id="15" name="object 15"/>
            <p:cNvSpPr/>
            <p:nvPr/>
          </p:nvSpPr>
          <p:spPr>
            <a:xfrm>
              <a:off x="4837175" y="2397254"/>
              <a:ext cx="154305" cy="146685"/>
            </a:xfrm>
            <a:custGeom>
              <a:avLst/>
              <a:gdLst/>
              <a:ahLst/>
              <a:cxnLst/>
              <a:rect l="l" t="t" r="r" b="b"/>
              <a:pathLst>
                <a:path w="154304" h="146685">
                  <a:moveTo>
                    <a:pt x="0" y="55879"/>
                  </a:moveTo>
                  <a:lnTo>
                    <a:pt x="58788" y="55879"/>
                  </a:lnTo>
                  <a:lnTo>
                    <a:pt x="76962" y="0"/>
                  </a:lnTo>
                  <a:lnTo>
                    <a:pt x="95135" y="55879"/>
                  </a:lnTo>
                  <a:lnTo>
                    <a:pt x="153924" y="55879"/>
                  </a:lnTo>
                  <a:lnTo>
                    <a:pt x="106362" y="90411"/>
                  </a:lnTo>
                  <a:lnTo>
                    <a:pt x="124523" y="146303"/>
                  </a:lnTo>
                  <a:lnTo>
                    <a:pt x="76962" y="111759"/>
                  </a:lnTo>
                  <a:lnTo>
                    <a:pt x="29400" y="146303"/>
                  </a:lnTo>
                  <a:lnTo>
                    <a:pt x="47561" y="90411"/>
                  </a:lnTo>
                  <a:lnTo>
                    <a:pt x="0" y="55879"/>
                  </a:lnTo>
                  <a:close/>
                </a:path>
              </a:pathLst>
            </a:custGeom>
            <a:ln w="12192">
              <a:solidFill>
                <a:srgbClr val="41709C"/>
              </a:solidFill>
            </a:ln>
          </p:spPr>
          <p:txBody>
            <a:bodyPr wrap="square" lIns="0" tIns="0" rIns="0" bIns="0" rtlCol="0"/>
            <a:lstStyle/>
            <a:p>
              <a:endParaRPr/>
            </a:p>
          </p:txBody>
        </p:sp>
      </p:grpSp>
      <p:grpSp>
        <p:nvGrpSpPr>
          <p:cNvPr id="16" name="object 16"/>
          <p:cNvGrpSpPr/>
          <p:nvPr/>
        </p:nvGrpSpPr>
        <p:grpSpPr>
          <a:xfrm>
            <a:off x="464819" y="1400559"/>
            <a:ext cx="2514600" cy="3609340"/>
            <a:chOff x="464819" y="1400559"/>
            <a:chExt cx="2514600" cy="3609340"/>
          </a:xfrm>
        </p:grpSpPr>
        <p:pic>
          <p:nvPicPr>
            <p:cNvPr id="17" name="object 17"/>
            <p:cNvPicPr/>
            <p:nvPr/>
          </p:nvPicPr>
          <p:blipFill>
            <a:blip r:embed="rId2" cstate="print"/>
            <a:stretch>
              <a:fillRect/>
            </a:stretch>
          </p:blipFill>
          <p:spPr>
            <a:xfrm>
              <a:off x="490727" y="1487423"/>
              <a:ext cx="2470403" cy="1176527"/>
            </a:xfrm>
            <a:prstGeom prst="rect">
              <a:avLst/>
            </a:prstGeom>
          </p:spPr>
        </p:pic>
        <p:sp>
          <p:nvSpPr>
            <p:cNvPr id="18" name="object 18"/>
            <p:cNvSpPr/>
            <p:nvPr/>
          </p:nvSpPr>
          <p:spPr>
            <a:xfrm>
              <a:off x="995172" y="2403347"/>
              <a:ext cx="1727200" cy="175260"/>
            </a:xfrm>
            <a:custGeom>
              <a:avLst/>
              <a:gdLst/>
              <a:ahLst/>
              <a:cxnLst/>
              <a:rect l="l" t="t" r="r" b="b"/>
              <a:pathLst>
                <a:path w="1727200" h="175260">
                  <a:moveTo>
                    <a:pt x="153924" y="0"/>
                  </a:moveTo>
                  <a:lnTo>
                    <a:pt x="0" y="0"/>
                  </a:lnTo>
                  <a:lnTo>
                    <a:pt x="0" y="175260"/>
                  </a:lnTo>
                  <a:lnTo>
                    <a:pt x="153924" y="175260"/>
                  </a:lnTo>
                  <a:lnTo>
                    <a:pt x="153924" y="0"/>
                  </a:lnTo>
                  <a:close/>
                </a:path>
                <a:path w="1727200" h="175260">
                  <a:moveTo>
                    <a:pt x="550164" y="0"/>
                  </a:moveTo>
                  <a:lnTo>
                    <a:pt x="396240" y="0"/>
                  </a:lnTo>
                  <a:lnTo>
                    <a:pt x="396240" y="175260"/>
                  </a:lnTo>
                  <a:lnTo>
                    <a:pt x="550164" y="175260"/>
                  </a:lnTo>
                  <a:lnTo>
                    <a:pt x="550164" y="0"/>
                  </a:lnTo>
                  <a:close/>
                </a:path>
                <a:path w="1727200" h="175260">
                  <a:moveTo>
                    <a:pt x="986028" y="0"/>
                  </a:moveTo>
                  <a:lnTo>
                    <a:pt x="833628" y="0"/>
                  </a:lnTo>
                  <a:lnTo>
                    <a:pt x="833628" y="175260"/>
                  </a:lnTo>
                  <a:lnTo>
                    <a:pt x="986028" y="175260"/>
                  </a:lnTo>
                  <a:lnTo>
                    <a:pt x="986028" y="0"/>
                  </a:lnTo>
                  <a:close/>
                </a:path>
                <a:path w="1727200" h="175260">
                  <a:moveTo>
                    <a:pt x="1726692" y="0"/>
                  </a:moveTo>
                  <a:lnTo>
                    <a:pt x="1574292" y="0"/>
                  </a:lnTo>
                  <a:lnTo>
                    <a:pt x="1574292" y="175260"/>
                  </a:lnTo>
                  <a:lnTo>
                    <a:pt x="1726692" y="175260"/>
                  </a:lnTo>
                  <a:lnTo>
                    <a:pt x="1726692" y="0"/>
                  </a:lnTo>
                  <a:close/>
                </a:path>
              </a:pathLst>
            </a:custGeom>
            <a:solidFill>
              <a:srgbClr val="CC9900"/>
            </a:solidFill>
          </p:spPr>
          <p:txBody>
            <a:bodyPr wrap="square" lIns="0" tIns="0" rIns="0" bIns="0" rtlCol="0"/>
            <a:lstStyle/>
            <a:p>
              <a:endParaRPr/>
            </a:p>
          </p:txBody>
        </p:sp>
        <p:pic>
          <p:nvPicPr>
            <p:cNvPr id="19" name="object 19"/>
            <p:cNvPicPr/>
            <p:nvPr/>
          </p:nvPicPr>
          <p:blipFill>
            <a:blip r:embed="rId2" cstate="print"/>
            <a:stretch>
              <a:fillRect/>
            </a:stretch>
          </p:blipFill>
          <p:spPr>
            <a:xfrm>
              <a:off x="507491" y="2697479"/>
              <a:ext cx="2471927" cy="1176527"/>
            </a:xfrm>
            <a:prstGeom prst="rect">
              <a:avLst/>
            </a:prstGeom>
          </p:spPr>
        </p:pic>
        <p:sp>
          <p:nvSpPr>
            <p:cNvPr id="20" name="object 20"/>
            <p:cNvSpPr/>
            <p:nvPr/>
          </p:nvSpPr>
          <p:spPr>
            <a:xfrm>
              <a:off x="664464" y="3614927"/>
              <a:ext cx="2074545" cy="175260"/>
            </a:xfrm>
            <a:custGeom>
              <a:avLst/>
              <a:gdLst/>
              <a:ahLst/>
              <a:cxnLst/>
              <a:rect l="l" t="t" r="r" b="b"/>
              <a:pathLst>
                <a:path w="2074545" h="175260">
                  <a:moveTo>
                    <a:pt x="152387" y="0"/>
                  </a:moveTo>
                  <a:lnTo>
                    <a:pt x="0" y="0"/>
                  </a:lnTo>
                  <a:lnTo>
                    <a:pt x="0" y="175260"/>
                  </a:lnTo>
                  <a:lnTo>
                    <a:pt x="152387" y="175260"/>
                  </a:lnTo>
                  <a:lnTo>
                    <a:pt x="152387" y="0"/>
                  </a:lnTo>
                  <a:close/>
                </a:path>
                <a:path w="2074545" h="175260">
                  <a:moveTo>
                    <a:pt x="897636" y="0"/>
                  </a:moveTo>
                  <a:lnTo>
                    <a:pt x="745236" y="0"/>
                  </a:lnTo>
                  <a:lnTo>
                    <a:pt x="745236" y="175260"/>
                  </a:lnTo>
                  <a:lnTo>
                    <a:pt x="897636" y="175260"/>
                  </a:lnTo>
                  <a:lnTo>
                    <a:pt x="897636" y="0"/>
                  </a:lnTo>
                  <a:close/>
                </a:path>
                <a:path w="2074545" h="175260">
                  <a:moveTo>
                    <a:pt x="1333500" y="0"/>
                  </a:moveTo>
                  <a:lnTo>
                    <a:pt x="1181100" y="0"/>
                  </a:lnTo>
                  <a:lnTo>
                    <a:pt x="1181100" y="175260"/>
                  </a:lnTo>
                  <a:lnTo>
                    <a:pt x="1333500" y="175260"/>
                  </a:lnTo>
                  <a:lnTo>
                    <a:pt x="1333500" y="0"/>
                  </a:lnTo>
                  <a:close/>
                </a:path>
                <a:path w="2074545" h="175260">
                  <a:moveTo>
                    <a:pt x="2074164" y="0"/>
                  </a:moveTo>
                  <a:lnTo>
                    <a:pt x="1921764" y="0"/>
                  </a:lnTo>
                  <a:lnTo>
                    <a:pt x="1921764" y="175260"/>
                  </a:lnTo>
                  <a:lnTo>
                    <a:pt x="2074164" y="175260"/>
                  </a:lnTo>
                  <a:lnTo>
                    <a:pt x="2074164" y="0"/>
                  </a:lnTo>
                  <a:close/>
                </a:path>
              </a:pathLst>
            </a:custGeom>
            <a:solidFill>
              <a:srgbClr val="CC9900"/>
            </a:solidFill>
          </p:spPr>
          <p:txBody>
            <a:bodyPr wrap="square" lIns="0" tIns="0" rIns="0" bIns="0" rtlCol="0"/>
            <a:lstStyle/>
            <a:p>
              <a:endParaRPr/>
            </a:p>
          </p:txBody>
        </p:sp>
        <p:pic>
          <p:nvPicPr>
            <p:cNvPr id="21" name="object 21"/>
            <p:cNvPicPr/>
            <p:nvPr/>
          </p:nvPicPr>
          <p:blipFill>
            <a:blip r:embed="rId2" cstate="print"/>
            <a:stretch>
              <a:fillRect/>
            </a:stretch>
          </p:blipFill>
          <p:spPr>
            <a:xfrm>
              <a:off x="464819" y="3832859"/>
              <a:ext cx="2471915" cy="1176527"/>
            </a:xfrm>
            <a:prstGeom prst="rect">
              <a:avLst/>
            </a:prstGeom>
          </p:spPr>
        </p:pic>
        <p:sp>
          <p:nvSpPr>
            <p:cNvPr id="22" name="object 22"/>
            <p:cNvSpPr/>
            <p:nvPr/>
          </p:nvSpPr>
          <p:spPr>
            <a:xfrm>
              <a:off x="621792" y="4748783"/>
              <a:ext cx="2075814" cy="175260"/>
            </a:xfrm>
            <a:custGeom>
              <a:avLst/>
              <a:gdLst/>
              <a:ahLst/>
              <a:cxnLst/>
              <a:rect l="l" t="t" r="r" b="b"/>
              <a:pathLst>
                <a:path w="2075814" h="175260">
                  <a:moveTo>
                    <a:pt x="152400" y="0"/>
                  </a:moveTo>
                  <a:lnTo>
                    <a:pt x="0" y="0"/>
                  </a:lnTo>
                  <a:lnTo>
                    <a:pt x="0" y="175260"/>
                  </a:lnTo>
                  <a:lnTo>
                    <a:pt x="152400" y="175260"/>
                  </a:lnTo>
                  <a:lnTo>
                    <a:pt x="152400" y="0"/>
                  </a:lnTo>
                  <a:close/>
                </a:path>
                <a:path w="2075814" h="175260">
                  <a:moveTo>
                    <a:pt x="524256" y="0"/>
                  </a:moveTo>
                  <a:lnTo>
                    <a:pt x="370332" y="0"/>
                  </a:lnTo>
                  <a:lnTo>
                    <a:pt x="370332" y="175260"/>
                  </a:lnTo>
                  <a:lnTo>
                    <a:pt x="524256" y="175260"/>
                  </a:lnTo>
                  <a:lnTo>
                    <a:pt x="524256" y="0"/>
                  </a:lnTo>
                  <a:close/>
                </a:path>
                <a:path w="2075814" h="175260">
                  <a:moveTo>
                    <a:pt x="1333500" y="0"/>
                  </a:moveTo>
                  <a:lnTo>
                    <a:pt x="1181100" y="0"/>
                  </a:lnTo>
                  <a:lnTo>
                    <a:pt x="1181100" y="175260"/>
                  </a:lnTo>
                  <a:lnTo>
                    <a:pt x="1333500" y="175260"/>
                  </a:lnTo>
                  <a:lnTo>
                    <a:pt x="1333500" y="0"/>
                  </a:lnTo>
                  <a:close/>
                </a:path>
                <a:path w="2075814" h="175260">
                  <a:moveTo>
                    <a:pt x="2075688" y="0"/>
                  </a:moveTo>
                  <a:lnTo>
                    <a:pt x="1921764" y="0"/>
                  </a:lnTo>
                  <a:lnTo>
                    <a:pt x="1921764" y="175260"/>
                  </a:lnTo>
                  <a:lnTo>
                    <a:pt x="2075688" y="175260"/>
                  </a:lnTo>
                  <a:lnTo>
                    <a:pt x="2075688" y="0"/>
                  </a:lnTo>
                  <a:close/>
                </a:path>
              </a:pathLst>
            </a:custGeom>
            <a:solidFill>
              <a:srgbClr val="CC9900"/>
            </a:solidFill>
          </p:spPr>
          <p:txBody>
            <a:bodyPr wrap="square" lIns="0" tIns="0" rIns="0" bIns="0" rtlCol="0"/>
            <a:lstStyle/>
            <a:p>
              <a:endParaRPr/>
            </a:p>
          </p:txBody>
        </p:sp>
        <p:sp>
          <p:nvSpPr>
            <p:cNvPr id="23" name="object 23"/>
            <p:cNvSpPr/>
            <p:nvPr/>
          </p:nvSpPr>
          <p:spPr>
            <a:xfrm>
              <a:off x="1002791" y="2421638"/>
              <a:ext cx="154305" cy="146685"/>
            </a:xfrm>
            <a:custGeom>
              <a:avLst/>
              <a:gdLst/>
              <a:ahLst/>
              <a:cxnLst/>
              <a:rect l="l" t="t" r="r" b="b"/>
              <a:pathLst>
                <a:path w="154305" h="146685">
                  <a:moveTo>
                    <a:pt x="76962" y="0"/>
                  </a:moveTo>
                  <a:lnTo>
                    <a:pt x="58788" y="55879"/>
                  </a:lnTo>
                  <a:lnTo>
                    <a:pt x="0" y="55879"/>
                  </a:lnTo>
                  <a:lnTo>
                    <a:pt x="47561" y="90411"/>
                  </a:lnTo>
                  <a:lnTo>
                    <a:pt x="29400" y="146303"/>
                  </a:lnTo>
                  <a:lnTo>
                    <a:pt x="76962" y="111759"/>
                  </a:lnTo>
                  <a:lnTo>
                    <a:pt x="124523" y="146303"/>
                  </a:lnTo>
                  <a:lnTo>
                    <a:pt x="106362" y="90411"/>
                  </a:lnTo>
                  <a:lnTo>
                    <a:pt x="153924" y="55879"/>
                  </a:lnTo>
                  <a:lnTo>
                    <a:pt x="95135" y="55879"/>
                  </a:lnTo>
                  <a:lnTo>
                    <a:pt x="76962" y="0"/>
                  </a:lnTo>
                  <a:close/>
                </a:path>
              </a:pathLst>
            </a:custGeom>
            <a:solidFill>
              <a:srgbClr val="5B9BD4"/>
            </a:solidFill>
          </p:spPr>
          <p:txBody>
            <a:bodyPr wrap="square" lIns="0" tIns="0" rIns="0" bIns="0" rtlCol="0"/>
            <a:lstStyle/>
            <a:p>
              <a:endParaRPr/>
            </a:p>
          </p:txBody>
        </p:sp>
        <p:sp>
          <p:nvSpPr>
            <p:cNvPr id="24" name="object 24"/>
            <p:cNvSpPr/>
            <p:nvPr/>
          </p:nvSpPr>
          <p:spPr>
            <a:xfrm>
              <a:off x="1002791" y="2421638"/>
              <a:ext cx="154305" cy="146685"/>
            </a:xfrm>
            <a:custGeom>
              <a:avLst/>
              <a:gdLst/>
              <a:ahLst/>
              <a:cxnLst/>
              <a:rect l="l" t="t" r="r" b="b"/>
              <a:pathLst>
                <a:path w="154305" h="146685">
                  <a:moveTo>
                    <a:pt x="0" y="55879"/>
                  </a:moveTo>
                  <a:lnTo>
                    <a:pt x="58788" y="55879"/>
                  </a:lnTo>
                  <a:lnTo>
                    <a:pt x="76962" y="0"/>
                  </a:lnTo>
                  <a:lnTo>
                    <a:pt x="95135" y="55879"/>
                  </a:lnTo>
                  <a:lnTo>
                    <a:pt x="153924" y="55879"/>
                  </a:lnTo>
                  <a:lnTo>
                    <a:pt x="106362" y="90411"/>
                  </a:lnTo>
                  <a:lnTo>
                    <a:pt x="124523" y="146303"/>
                  </a:lnTo>
                  <a:lnTo>
                    <a:pt x="76962" y="111759"/>
                  </a:lnTo>
                  <a:lnTo>
                    <a:pt x="29400" y="146303"/>
                  </a:lnTo>
                  <a:lnTo>
                    <a:pt x="47561" y="90411"/>
                  </a:lnTo>
                  <a:lnTo>
                    <a:pt x="0" y="55879"/>
                  </a:lnTo>
                  <a:close/>
                </a:path>
              </a:pathLst>
            </a:custGeom>
            <a:ln w="12192">
              <a:solidFill>
                <a:srgbClr val="41709C"/>
              </a:solidFill>
            </a:ln>
          </p:spPr>
          <p:txBody>
            <a:bodyPr wrap="square" lIns="0" tIns="0" rIns="0" bIns="0" rtlCol="0"/>
            <a:lstStyle/>
            <a:p>
              <a:endParaRPr/>
            </a:p>
          </p:txBody>
        </p:sp>
        <p:sp>
          <p:nvSpPr>
            <p:cNvPr id="25" name="object 25"/>
            <p:cNvSpPr/>
            <p:nvPr/>
          </p:nvSpPr>
          <p:spPr>
            <a:xfrm>
              <a:off x="682751" y="3608834"/>
              <a:ext cx="154305" cy="146685"/>
            </a:xfrm>
            <a:custGeom>
              <a:avLst/>
              <a:gdLst/>
              <a:ahLst/>
              <a:cxnLst/>
              <a:rect l="l" t="t" r="r" b="b"/>
              <a:pathLst>
                <a:path w="154305" h="146685">
                  <a:moveTo>
                    <a:pt x="76962" y="0"/>
                  </a:moveTo>
                  <a:lnTo>
                    <a:pt x="58788" y="55879"/>
                  </a:lnTo>
                  <a:lnTo>
                    <a:pt x="0" y="55879"/>
                  </a:lnTo>
                  <a:lnTo>
                    <a:pt x="47561" y="90411"/>
                  </a:lnTo>
                  <a:lnTo>
                    <a:pt x="29400" y="146303"/>
                  </a:lnTo>
                  <a:lnTo>
                    <a:pt x="76962" y="111759"/>
                  </a:lnTo>
                  <a:lnTo>
                    <a:pt x="124523" y="146303"/>
                  </a:lnTo>
                  <a:lnTo>
                    <a:pt x="106362" y="90411"/>
                  </a:lnTo>
                  <a:lnTo>
                    <a:pt x="153924" y="55879"/>
                  </a:lnTo>
                  <a:lnTo>
                    <a:pt x="95135" y="55879"/>
                  </a:lnTo>
                  <a:lnTo>
                    <a:pt x="76962" y="0"/>
                  </a:lnTo>
                  <a:close/>
                </a:path>
              </a:pathLst>
            </a:custGeom>
            <a:solidFill>
              <a:srgbClr val="5B9BD4"/>
            </a:solidFill>
          </p:spPr>
          <p:txBody>
            <a:bodyPr wrap="square" lIns="0" tIns="0" rIns="0" bIns="0" rtlCol="0"/>
            <a:lstStyle/>
            <a:p>
              <a:endParaRPr/>
            </a:p>
          </p:txBody>
        </p:sp>
        <p:sp>
          <p:nvSpPr>
            <p:cNvPr id="26" name="object 26"/>
            <p:cNvSpPr/>
            <p:nvPr/>
          </p:nvSpPr>
          <p:spPr>
            <a:xfrm>
              <a:off x="682751" y="3608834"/>
              <a:ext cx="154305" cy="146685"/>
            </a:xfrm>
            <a:custGeom>
              <a:avLst/>
              <a:gdLst/>
              <a:ahLst/>
              <a:cxnLst/>
              <a:rect l="l" t="t" r="r" b="b"/>
              <a:pathLst>
                <a:path w="154305" h="146685">
                  <a:moveTo>
                    <a:pt x="0" y="55879"/>
                  </a:moveTo>
                  <a:lnTo>
                    <a:pt x="58788" y="55879"/>
                  </a:lnTo>
                  <a:lnTo>
                    <a:pt x="76962" y="0"/>
                  </a:lnTo>
                  <a:lnTo>
                    <a:pt x="95135" y="55879"/>
                  </a:lnTo>
                  <a:lnTo>
                    <a:pt x="153924" y="55879"/>
                  </a:lnTo>
                  <a:lnTo>
                    <a:pt x="106362" y="90411"/>
                  </a:lnTo>
                  <a:lnTo>
                    <a:pt x="124523" y="146303"/>
                  </a:lnTo>
                  <a:lnTo>
                    <a:pt x="76962" y="111759"/>
                  </a:lnTo>
                  <a:lnTo>
                    <a:pt x="29400" y="146303"/>
                  </a:lnTo>
                  <a:lnTo>
                    <a:pt x="47561" y="90411"/>
                  </a:lnTo>
                  <a:lnTo>
                    <a:pt x="0" y="55879"/>
                  </a:lnTo>
                  <a:close/>
                </a:path>
              </a:pathLst>
            </a:custGeom>
            <a:ln w="12192">
              <a:solidFill>
                <a:srgbClr val="41709C"/>
              </a:solidFill>
            </a:ln>
          </p:spPr>
          <p:txBody>
            <a:bodyPr wrap="square" lIns="0" tIns="0" rIns="0" bIns="0" rtlCol="0"/>
            <a:lstStyle/>
            <a:p>
              <a:endParaRPr/>
            </a:p>
          </p:txBody>
        </p:sp>
        <p:sp>
          <p:nvSpPr>
            <p:cNvPr id="27" name="object 27"/>
            <p:cNvSpPr/>
            <p:nvPr/>
          </p:nvSpPr>
          <p:spPr>
            <a:xfrm>
              <a:off x="1417319" y="3610358"/>
              <a:ext cx="154305" cy="146685"/>
            </a:xfrm>
            <a:custGeom>
              <a:avLst/>
              <a:gdLst/>
              <a:ahLst/>
              <a:cxnLst/>
              <a:rect l="l" t="t" r="r" b="b"/>
              <a:pathLst>
                <a:path w="154305" h="146685">
                  <a:moveTo>
                    <a:pt x="76962" y="0"/>
                  </a:moveTo>
                  <a:lnTo>
                    <a:pt x="58788" y="55879"/>
                  </a:lnTo>
                  <a:lnTo>
                    <a:pt x="0" y="55879"/>
                  </a:lnTo>
                  <a:lnTo>
                    <a:pt x="47561" y="90411"/>
                  </a:lnTo>
                  <a:lnTo>
                    <a:pt x="29400" y="146303"/>
                  </a:lnTo>
                  <a:lnTo>
                    <a:pt x="76962" y="111759"/>
                  </a:lnTo>
                  <a:lnTo>
                    <a:pt x="124523" y="146303"/>
                  </a:lnTo>
                  <a:lnTo>
                    <a:pt x="106362" y="90411"/>
                  </a:lnTo>
                  <a:lnTo>
                    <a:pt x="153924" y="55879"/>
                  </a:lnTo>
                  <a:lnTo>
                    <a:pt x="95135" y="55879"/>
                  </a:lnTo>
                  <a:lnTo>
                    <a:pt x="76962" y="0"/>
                  </a:lnTo>
                  <a:close/>
                </a:path>
              </a:pathLst>
            </a:custGeom>
            <a:solidFill>
              <a:srgbClr val="5B9BD4"/>
            </a:solidFill>
          </p:spPr>
          <p:txBody>
            <a:bodyPr wrap="square" lIns="0" tIns="0" rIns="0" bIns="0" rtlCol="0"/>
            <a:lstStyle/>
            <a:p>
              <a:endParaRPr/>
            </a:p>
          </p:txBody>
        </p:sp>
        <p:sp>
          <p:nvSpPr>
            <p:cNvPr id="28" name="object 28"/>
            <p:cNvSpPr/>
            <p:nvPr/>
          </p:nvSpPr>
          <p:spPr>
            <a:xfrm>
              <a:off x="1417319" y="3610358"/>
              <a:ext cx="154305" cy="146685"/>
            </a:xfrm>
            <a:custGeom>
              <a:avLst/>
              <a:gdLst/>
              <a:ahLst/>
              <a:cxnLst/>
              <a:rect l="l" t="t" r="r" b="b"/>
              <a:pathLst>
                <a:path w="154305" h="146685">
                  <a:moveTo>
                    <a:pt x="0" y="55879"/>
                  </a:moveTo>
                  <a:lnTo>
                    <a:pt x="58788" y="55879"/>
                  </a:lnTo>
                  <a:lnTo>
                    <a:pt x="76962" y="0"/>
                  </a:lnTo>
                  <a:lnTo>
                    <a:pt x="95135" y="55879"/>
                  </a:lnTo>
                  <a:lnTo>
                    <a:pt x="153924" y="55879"/>
                  </a:lnTo>
                  <a:lnTo>
                    <a:pt x="106362" y="90411"/>
                  </a:lnTo>
                  <a:lnTo>
                    <a:pt x="124523" y="146303"/>
                  </a:lnTo>
                  <a:lnTo>
                    <a:pt x="76962" y="111759"/>
                  </a:lnTo>
                  <a:lnTo>
                    <a:pt x="29400" y="146303"/>
                  </a:lnTo>
                  <a:lnTo>
                    <a:pt x="47561" y="90411"/>
                  </a:lnTo>
                  <a:lnTo>
                    <a:pt x="0" y="55879"/>
                  </a:lnTo>
                  <a:close/>
                </a:path>
              </a:pathLst>
            </a:custGeom>
            <a:ln w="12192">
              <a:solidFill>
                <a:srgbClr val="41709C"/>
              </a:solidFill>
            </a:ln>
          </p:spPr>
          <p:txBody>
            <a:bodyPr wrap="square" lIns="0" tIns="0" rIns="0" bIns="0" rtlCol="0"/>
            <a:lstStyle/>
            <a:p>
              <a:endParaRPr/>
            </a:p>
          </p:txBody>
        </p:sp>
        <p:sp>
          <p:nvSpPr>
            <p:cNvPr id="29" name="object 29"/>
            <p:cNvSpPr/>
            <p:nvPr/>
          </p:nvSpPr>
          <p:spPr>
            <a:xfrm>
              <a:off x="993647" y="4747262"/>
              <a:ext cx="154305" cy="146685"/>
            </a:xfrm>
            <a:custGeom>
              <a:avLst/>
              <a:gdLst/>
              <a:ahLst/>
              <a:cxnLst/>
              <a:rect l="l" t="t" r="r" b="b"/>
              <a:pathLst>
                <a:path w="154305" h="146685">
                  <a:moveTo>
                    <a:pt x="76962" y="0"/>
                  </a:moveTo>
                  <a:lnTo>
                    <a:pt x="58788" y="55879"/>
                  </a:lnTo>
                  <a:lnTo>
                    <a:pt x="0" y="55879"/>
                  </a:lnTo>
                  <a:lnTo>
                    <a:pt x="47561" y="90411"/>
                  </a:lnTo>
                  <a:lnTo>
                    <a:pt x="29400" y="146303"/>
                  </a:lnTo>
                  <a:lnTo>
                    <a:pt x="76962" y="111759"/>
                  </a:lnTo>
                  <a:lnTo>
                    <a:pt x="124523" y="146303"/>
                  </a:lnTo>
                  <a:lnTo>
                    <a:pt x="106362" y="90411"/>
                  </a:lnTo>
                  <a:lnTo>
                    <a:pt x="153924" y="55879"/>
                  </a:lnTo>
                  <a:lnTo>
                    <a:pt x="95135" y="55879"/>
                  </a:lnTo>
                  <a:lnTo>
                    <a:pt x="76962" y="0"/>
                  </a:lnTo>
                  <a:close/>
                </a:path>
              </a:pathLst>
            </a:custGeom>
            <a:solidFill>
              <a:srgbClr val="5B9BD4"/>
            </a:solidFill>
          </p:spPr>
          <p:txBody>
            <a:bodyPr wrap="square" lIns="0" tIns="0" rIns="0" bIns="0" rtlCol="0"/>
            <a:lstStyle/>
            <a:p>
              <a:endParaRPr/>
            </a:p>
          </p:txBody>
        </p:sp>
        <p:sp>
          <p:nvSpPr>
            <p:cNvPr id="30" name="object 30"/>
            <p:cNvSpPr/>
            <p:nvPr/>
          </p:nvSpPr>
          <p:spPr>
            <a:xfrm>
              <a:off x="993647" y="4747262"/>
              <a:ext cx="154305" cy="146685"/>
            </a:xfrm>
            <a:custGeom>
              <a:avLst/>
              <a:gdLst/>
              <a:ahLst/>
              <a:cxnLst/>
              <a:rect l="l" t="t" r="r" b="b"/>
              <a:pathLst>
                <a:path w="154305" h="146685">
                  <a:moveTo>
                    <a:pt x="0" y="55879"/>
                  </a:moveTo>
                  <a:lnTo>
                    <a:pt x="58788" y="55879"/>
                  </a:lnTo>
                  <a:lnTo>
                    <a:pt x="76962" y="0"/>
                  </a:lnTo>
                  <a:lnTo>
                    <a:pt x="95135" y="55879"/>
                  </a:lnTo>
                  <a:lnTo>
                    <a:pt x="153924" y="55879"/>
                  </a:lnTo>
                  <a:lnTo>
                    <a:pt x="106362" y="90411"/>
                  </a:lnTo>
                  <a:lnTo>
                    <a:pt x="124523" y="146303"/>
                  </a:lnTo>
                  <a:lnTo>
                    <a:pt x="76962" y="111759"/>
                  </a:lnTo>
                  <a:lnTo>
                    <a:pt x="29400" y="146303"/>
                  </a:lnTo>
                  <a:lnTo>
                    <a:pt x="47561" y="90411"/>
                  </a:lnTo>
                  <a:lnTo>
                    <a:pt x="0" y="55879"/>
                  </a:lnTo>
                  <a:close/>
                </a:path>
              </a:pathLst>
            </a:custGeom>
            <a:ln w="12192">
              <a:solidFill>
                <a:srgbClr val="41709C"/>
              </a:solidFill>
            </a:ln>
          </p:spPr>
          <p:txBody>
            <a:bodyPr wrap="square" lIns="0" tIns="0" rIns="0" bIns="0" rtlCol="0"/>
            <a:lstStyle/>
            <a:p>
              <a:endParaRPr/>
            </a:p>
          </p:txBody>
        </p:sp>
        <p:sp>
          <p:nvSpPr>
            <p:cNvPr id="31" name="object 31"/>
            <p:cNvSpPr/>
            <p:nvPr/>
          </p:nvSpPr>
          <p:spPr>
            <a:xfrm>
              <a:off x="1810511" y="4747262"/>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32" name="object 32"/>
            <p:cNvSpPr/>
            <p:nvPr/>
          </p:nvSpPr>
          <p:spPr>
            <a:xfrm>
              <a:off x="1810511" y="4747262"/>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pic>
          <p:nvPicPr>
            <p:cNvPr id="33" name="object 33"/>
            <p:cNvPicPr/>
            <p:nvPr/>
          </p:nvPicPr>
          <p:blipFill>
            <a:blip r:embed="rId3" cstate="print"/>
            <a:stretch>
              <a:fillRect/>
            </a:stretch>
          </p:blipFill>
          <p:spPr>
            <a:xfrm>
              <a:off x="675131" y="1400559"/>
              <a:ext cx="166116" cy="158496"/>
            </a:xfrm>
            <a:prstGeom prst="rect">
              <a:avLst/>
            </a:prstGeom>
          </p:spPr>
        </p:pic>
      </p:grpSp>
      <p:grpSp>
        <p:nvGrpSpPr>
          <p:cNvPr id="34" name="object 34"/>
          <p:cNvGrpSpPr/>
          <p:nvPr/>
        </p:nvGrpSpPr>
        <p:grpSpPr>
          <a:xfrm>
            <a:off x="3474720" y="2816352"/>
            <a:ext cx="2470785" cy="1176655"/>
            <a:chOff x="3474720" y="2816352"/>
            <a:chExt cx="2470785" cy="1176655"/>
          </a:xfrm>
        </p:grpSpPr>
        <p:pic>
          <p:nvPicPr>
            <p:cNvPr id="35" name="object 35"/>
            <p:cNvPicPr/>
            <p:nvPr/>
          </p:nvPicPr>
          <p:blipFill>
            <a:blip r:embed="rId2" cstate="print"/>
            <a:stretch>
              <a:fillRect/>
            </a:stretch>
          </p:blipFill>
          <p:spPr>
            <a:xfrm>
              <a:off x="3474720" y="2816352"/>
              <a:ext cx="2470403" cy="1176527"/>
            </a:xfrm>
            <a:prstGeom prst="rect">
              <a:avLst/>
            </a:prstGeom>
          </p:spPr>
        </p:pic>
        <p:sp>
          <p:nvSpPr>
            <p:cNvPr id="36" name="object 36"/>
            <p:cNvSpPr/>
            <p:nvPr/>
          </p:nvSpPr>
          <p:spPr>
            <a:xfrm>
              <a:off x="4387596" y="3733799"/>
              <a:ext cx="1318260" cy="186055"/>
            </a:xfrm>
            <a:custGeom>
              <a:avLst/>
              <a:gdLst/>
              <a:ahLst/>
              <a:cxnLst/>
              <a:rect l="l" t="t" r="r" b="b"/>
              <a:pathLst>
                <a:path w="1318260" h="186054">
                  <a:moveTo>
                    <a:pt x="153924" y="10668"/>
                  </a:moveTo>
                  <a:lnTo>
                    <a:pt x="0" y="10668"/>
                  </a:lnTo>
                  <a:lnTo>
                    <a:pt x="0" y="185940"/>
                  </a:lnTo>
                  <a:lnTo>
                    <a:pt x="153924" y="185940"/>
                  </a:lnTo>
                  <a:lnTo>
                    <a:pt x="153924" y="10668"/>
                  </a:lnTo>
                  <a:close/>
                </a:path>
                <a:path w="1318260" h="186054">
                  <a:moveTo>
                    <a:pt x="577596" y="0"/>
                  </a:moveTo>
                  <a:lnTo>
                    <a:pt x="423672" y="0"/>
                  </a:lnTo>
                  <a:lnTo>
                    <a:pt x="423672" y="173736"/>
                  </a:lnTo>
                  <a:lnTo>
                    <a:pt x="577596" y="173736"/>
                  </a:lnTo>
                  <a:lnTo>
                    <a:pt x="577596" y="0"/>
                  </a:lnTo>
                  <a:close/>
                </a:path>
                <a:path w="1318260" h="186054">
                  <a:moveTo>
                    <a:pt x="1318260" y="0"/>
                  </a:moveTo>
                  <a:lnTo>
                    <a:pt x="1164336" y="0"/>
                  </a:lnTo>
                  <a:lnTo>
                    <a:pt x="1164336" y="173736"/>
                  </a:lnTo>
                  <a:lnTo>
                    <a:pt x="1318260" y="173736"/>
                  </a:lnTo>
                  <a:lnTo>
                    <a:pt x="1318260" y="0"/>
                  </a:lnTo>
                  <a:close/>
                </a:path>
              </a:pathLst>
            </a:custGeom>
            <a:solidFill>
              <a:srgbClr val="CC9900"/>
            </a:solidFill>
          </p:spPr>
          <p:txBody>
            <a:bodyPr wrap="square" lIns="0" tIns="0" rIns="0" bIns="0" rtlCol="0"/>
            <a:lstStyle/>
            <a:p>
              <a:endParaRPr/>
            </a:p>
          </p:txBody>
        </p:sp>
        <p:sp>
          <p:nvSpPr>
            <p:cNvPr id="37" name="object 37"/>
            <p:cNvSpPr/>
            <p:nvPr/>
          </p:nvSpPr>
          <p:spPr>
            <a:xfrm>
              <a:off x="4387596" y="3747518"/>
              <a:ext cx="154305" cy="146685"/>
            </a:xfrm>
            <a:custGeom>
              <a:avLst/>
              <a:gdLst/>
              <a:ahLst/>
              <a:cxnLst/>
              <a:rect l="l" t="t" r="r" b="b"/>
              <a:pathLst>
                <a:path w="154304" h="146685">
                  <a:moveTo>
                    <a:pt x="76962" y="0"/>
                  </a:moveTo>
                  <a:lnTo>
                    <a:pt x="58788" y="55880"/>
                  </a:lnTo>
                  <a:lnTo>
                    <a:pt x="0" y="55880"/>
                  </a:lnTo>
                  <a:lnTo>
                    <a:pt x="47561" y="90411"/>
                  </a:lnTo>
                  <a:lnTo>
                    <a:pt x="29400" y="146304"/>
                  </a:lnTo>
                  <a:lnTo>
                    <a:pt x="76962" y="111760"/>
                  </a:lnTo>
                  <a:lnTo>
                    <a:pt x="124523" y="146304"/>
                  </a:lnTo>
                  <a:lnTo>
                    <a:pt x="106362" y="90411"/>
                  </a:lnTo>
                  <a:lnTo>
                    <a:pt x="153924" y="55880"/>
                  </a:lnTo>
                  <a:lnTo>
                    <a:pt x="95135" y="55880"/>
                  </a:lnTo>
                  <a:lnTo>
                    <a:pt x="76962" y="0"/>
                  </a:lnTo>
                  <a:close/>
                </a:path>
              </a:pathLst>
            </a:custGeom>
            <a:solidFill>
              <a:srgbClr val="5B9BD4"/>
            </a:solidFill>
          </p:spPr>
          <p:txBody>
            <a:bodyPr wrap="square" lIns="0" tIns="0" rIns="0" bIns="0" rtlCol="0"/>
            <a:lstStyle/>
            <a:p>
              <a:endParaRPr/>
            </a:p>
          </p:txBody>
        </p:sp>
        <p:sp>
          <p:nvSpPr>
            <p:cNvPr id="38" name="object 38"/>
            <p:cNvSpPr/>
            <p:nvPr/>
          </p:nvSpPr>
          <p:spPr>
            <a:xfrm>
              <a:off x="4387596" y="3747518"/>
              <a:ext cx="154305" cy="146685"/>
            </a:xfrm>
            <a:custGeom>
              <a:avLst/>
              <a:gdLst/>
              <a:ahLst/>
              <a:cxnLst/>
              <a:rect l="l" t="t" r="r" b="b"/>
              <a:pathLst>
                <a:path w="154304" h="146685">
                  <a:moveTo>
                    <a:pt x="0" y="55880"/>
                  </a:moveTo>
                  <a:lnTo>
                    <a:pt x="58788" y="55880"/>
                  </a:lnTo>
                  <a:lnTo>
                    <a:pt x="76962" y="0"/>
                  </a:lnTo>
                  <a:lnTo>
                    <a:pt x="95135" y="55880"/>
                  </a:lnTo>
                  <a:lnTo>
                    <a:pt x="153924" y="55880"/>
                  </a:lnTo>
                  <a:lnTo>
                    <a:pt x="106362" y="90411"/>
                  </a:lnTo>
                  <a:lnTo>
                    <a:pt x="124523" y="146304"/>
                  </a:lnTo>
                  <a:lnTo>
                    <a:pt x="76962" y="111760"/>
                  </a:lnTo>
                  <a:lnTo>
                    <a:pt x="29400" y="146304"/>
                  </a:lnTo>
                  <a:lnTo>
                    <a:pt x="47561" y="90411"/>
                  </a:lnTo>
                  <a:lnTo>
                    <a:pt x="0" y="55880"/>
                  </a:lnTo>
                  <a:close/>
                </a:path>
              </a:pathLst>
            </a:custGeom>
            <a:ln w="12192">
              <a:solidFill>
                <a:srgbClr val="41709C"/>
              </a:solidFill>
            </a:ln>
          </p:spPr>
          <p:txBody>
            <a:bodyPr wrap="square" lIns="0" tIns="0" rIns="0" bIns="0" rtlCol="0"/>
            <a:lstStyle/>
            <a:p>
              <a:endParaRPr/>
            </a:p>
          </p:txBody>
        </p:sp>
      </p:grpSp>
      <p:grpSp>
        <p:nvGrpSpPr>
          <p:cNvPr id="39" name="object 39"/>
          <p:cNvGrpSpPr/>
          <p:nvPr/>
        </p:nvGrpSpPr>
        <p:grpSpPr>
          <a:xfrm>
            <a:off x="3332988" y="4061459"/>
            <a:ext cx="2470785" cy="1176655"/>
            <a:chOff x="3332988" y="4061459"/>
            <a:chExt cx="2470785" cy="1176655"/>
          </a:xfrm>
        </p:grpSpPr>
        <p:pic>
          <p:nvPicPr>
            <p:cNvPr id="40" name="object 40"/>
            <p:cNvPicPr/>
            <p:nvPr/>
          </p:nvPicPr>
          <p:blipFill>
            <a:blip r:embed="rId2" cstate="print"/>
            <a:stretch>
              <a:fillRect/>
            </a:stretch>
          </p:blipFill>
          <p:spPr>
            <a:xfrm>
              <a:off x="3332988" y="4061459"/>
              <a:ext cx="2470403" cy="1176527"/>
            </a:xfrm>
            <a:prstGeom prst="rect">
              <a:avLst/>
            </a:prstGeom>
          </p:spPr>
        </p:pic>
        <p:sp>
          <p:nvSpPr>
            <p:cNvPr id="41" name="object 41"/>
            <p:cNvSpPr/>
            <p:nvPr/>
          </p:nvSpPr>
          <p:spPr>
            <a:xfrm>
              <a:off x="3863340" y="4978907"/>
              <a:ext cx="1701164" cy="175260"/>
            </a:xfrm>
            <a:custGeom>
              <a:avLst/>
              <a:gdLst/>
              <a:ahLst/>
              <a:cxnLst/>
              <a:rect l="l" t="t" r="r" b="b"/>
              <a:pathLst>
                <a:path w="1701164" h="175260">
                  <a:moveTo>
                    <a:pt x="153924" y="0"/>
                  </a:moveTo>
                  <a:lnTo>
                    <a:pt x="0" y="0"/>
                  </a:lnTo>
                  <a:lnTo>
                    <a:pt x="0" y="175260"/>
                  </a:lnTo>
                  <a:lnTo>
                    <a:pt x="153924" y="175260"/>
                  </a:lnTo>
                  <a:lnTo>
                    <a:pt x="153924" y="0"/>
                  </a:lnTo>
                  <a:close/>
                </a:path>
                <a:path w="1701164" h="175260">
                  <a:moveTo>
                    <a:pt x="960120" y="0"/>
                  </a:moveTo>
                  <a:lnTo>
                    <a:pt x="807720" y="0"/>
                  </a:lnTo>
                  <a:lnTo>
                    <a:pt x="807720" y="175260"/>
                  </a:lnTo>
                  <a:lnTo>
                    <a:pt x="960120" y="175260"/>
                  </a:lnTo>
                  <a:lnTo>
                    <a:pt x="960120" y="0"/>
                  </a:lnTo>
                  <a:close/>
                </a:path>
                <a:path w="1701164" h="175260">
                  <a:moveTo>
                    <a:pt x="1700784" y="0"/>
                  </a:moveTo>
                  <a:lnTo>
                    <a:pt x="1548384" y="0"/>
                  </a:lnTo>
                  <a:lnTo>
                    <a:pt x="1548384" y="175260"/>
                  </a:lnTo>
                  <a:lnTo>
                    <a:pt x="1700784" y="175260"/>
                  </a:lnTo>
                  <a:lnTo>
                    <a:pt x="1700784" y="0"/>
                  </a:lnTo>
                  <a:close/>
                </a:path>
              </a:pathLst>
            </a:custGeom>
            <a:solidFill>
              <a:srgbClr val="CC9900"/>
            </a:solidFill>
          </p:spPr>
          <p:txBody>
            <a:bodyPr wrap="square" lIns="0" tIns="0" rIns="0" bIns="0" rtlCol="0"/>
            <a:lstStyle/>
            <a:p>
              <a:endParaRPr/>
            </a:p>
          </p:txBody>
        </p:sp>
        <p:sp>
          <p:nvSpPr>
            <p:cNvPr id="42" name="object 42"/>
            <p:cNvSpPr/>
            <p:nvPr/>
          </p:nvSpPr>
          <p:spPr>
            <a:xfrm>
              <a:off x="3863340" y="4994150"/>
              <a:ext cx="154305" cy="146685"/>
            </a:xfrm>
            <a:custGeom>
              <a:avLst/>
              <a:gdLst/>
              <a:ahLst/>
              <a:cxnLst/>
              <a:rect l="l" t="t" r="r" b="b"/>
              <a:pathLst>
                <a:path w="154304" h="146685">
                  <a:moveTo>
                    <a:pt x="76962" y="0"/>
                  </a:moveTo>
                  <a:lnTo>
                    <a:pt x="58788" y="55880"/>
                  </a:lnTo>
                  <a:lnTo>
                    <a:pt x="0" y="55880"/>
                  </a:lnTo>
                  <a:lnTo>
                    <a:pt x="47561" y="90411"/>
                  </a:lnTo>
                  <a:lnTo>
                    <a:pt x="29400" y="146304"/>
                  </a:lnTo>
                  <a:lnTo>
                    <a:pt x="76962" y="111760"/>
                  </a:lnTo>
                  <a:lnTo>
                    <a:pt x="124523" y="146304"/>
                  </a:lnTo>
                  <a:lnTo>
                    <a:pt x="106362" y="90411"/>
                  </a:lnTo>
                  <a:lnTo>
                    <a:pt x="153924" y="55880"/>
                  </a:lnTo>
                  <a:lnTo>
                    <a:pt x="95135" y="55880"/>
                  </a:lnTo>
                  <a:lnTo>
                    <a:pt x="76962" y="0"/>
                  </a:lnTo>
                  <a:close/>
                </a:path>
              </a:pathLst>
            </a:custGeom>
            <a:solidFill>
              <a:srgbClr val="5B9BD4"/>
            </a:solidFill>
          </p:spPr>
          <p:txBody>
            <a:bodyPr wrap="square" lIns="0" tIns="0" rIns="0" bIns="0" rtlCol="0"/>
            <a:lstStyle/>
            <a:p>
              <a:endParaRPr/>
            </a:p>
          </p:txBody>
        </p:sp>
        <p:sp>
          <p:nvSpPr>
            <p:cNvPr id="43" name="object 43"/>
            <p:cNvSpPr/>
            <p:nvPr/>
          </p:nvSpPr>
          <p:spPr>
            <a:xfrm>
              <a:off x="3863340" y="4994150"/>
              <a:ext cx="154305" cy="146685"/>
            </a:xfrm>
            <a:custGeom>
              <a:avLst/>
              <a:gdLst/>
              <a:ahLst/>
              <a:cxnLst/>
              <a:rect l="l" t="t" r="r" b="b"/>
              <a:pathLst>
                <a:path w="154304" h="146685">
                  <a:moveTo>
                    <a:pt x="0" y="55880"/>
                  </a:moveTo>
                  <a:lnTo>
                    <a:pt x="58788" y="55880"/>
                  </a:lnTo>
                  <a:lnTo>
                    <a:pt x="76962" y="0"/>
                  </a:lnTo>
                  <a:lnTo>
                    <a:pt x="95135" y="55880"/>
                  </a:lnTo>
                  <a:lnTo>
                    <a:pt x="153924" y="55880"/>
                  </a:lnTo>
                  <a:lnTo>
                    <a:pt x="106362" y="90411"/>
                  </a:lnTo>
                  <a:lnTo>
                    <a:pt x="124523" y="146304"/>
                  </a:lnTo>
                  <a:lnTo>
                    <a:pt x="76962" y="111760"/>
                  </a:lnTo>
                  <a:lnTo>
                    <a:pt x="29400" y="146304"/>
                  </a:lnTo>
                  <a:lnTo>
                    <a:pt x="47561" y="90411"/>
                  </a:lnTo>
                  <a:lnTo>
                    <a:pt x="0" y="55880"/>
                  </a:lnTo>
                  <a:close/>
                </a:path>
              </a:pathLst>
            </a:custGeom>
            <a:ln w="12192">
              <a:solidFill>
                <a:srgbClr val="41709C"/>
              </a:solidFill>
            </a:ln>
          </p:spPr>
          <p:txBody>
            <a:bodyPr wrap="square" lIns="0" tIns="0" rIns="0" bIns="0" rtlCol="0"/>
            <a:lstStyle/>
            <a:p>
              <a:endParaRPr/>
            </a:p>
          </p:txBody>
        </p:sp>
        <p:sp>
          <p:nvSpPr>
            <p:cNvPr id="44" name="object 44"/>
            <p:cNvSpPr/>
            <p:nvPr/>
          </p:nvSpPr>
          <p:spPr>
            <a:xfrm>
              <a:off x="4680204" y="5006341"/>
              <a:ext cx="152400" cy="147955"/>
            </a:xfrm>
            <a:custGeom>
              <a:avLst/>
              <a:gdLst/>
              <a:ahLst/>
              <a:cxnLst/>
              <a:rect l="l" t="t" r="r" b="b"/>
              <a:pathLst>
                <a:path w="152400" h="147954">
                  <a:moveTo>
                    <a:pt x="76200" y="0"/>
                  </a:moveTo>
                  <a:lnTo>
                    <a:pt x="58216" y="56464"/>
                  </a:lnTo>
                  <a:lnTo>
                    <a:pt x="0" y="56464"/>
                  </a:lnTo>
                  <a:lnTo>
                    <a:pt x="47091" y="91363"/>
                  </a:lnTo>
                  <a:lnTo>
                    <a:pt x="29108" y="147827"/>
                  </a:lnTo>
                  <a:lnTo>
                    <a:pt x="76200" y="112928"/>
                  </a:lnTo>
                  <a:lnTo>
                    <a:pt x="123291" y="147827"/>
                  </a:lnTo>
                  <a:lnTo>
                    <a:pt x="105308" y="91363"/>
                  </a:lnTo>
                  <a:lnTo>
                    <a:pt x="152400" y="56464"/>
                  </a:lnTo>
                  <a:lnTo>
                    <a:pt x="94183" y="56464"/>
                  </a:lnTo>
                  <a:lnTo>
                    <a:pt x="76200" y="0"/>
                  </a:lnTo>
                  <a:close/>
                </a:path>
              </a:pathLst>
            </a:custGeom>
            <a:solidFill>
              <a:srgbClr val="5B9BD4"/>
            </a:solidFill>
          </p:spPr>
          <p:txBody>
            <a:bodyPr wrap="square" lIns="0" tIns="0" rIns="0" bIns="0" rtlCol="0"/>
            <a:lstStyle/>
            <a:p>
              <a:endParaRPr/>
            </a:p>
          </p:txBody>
        </p:sp>
        <p:sp>
          <p:nvSpPr>
            <p:cNvPr id="45" name="object 45"/>
            <p:cNvSpPr/>
            <p:nvPr/>
          </p:nvSpPr>
          <p:spPr>
            <a:xfrm>
              <a:off x="4680204" y="5006341"/>
              <a:ext cx="152400" cy="147955"/>
            </a:xfrm>
            <a:custGeom>
              <a:avLst/>
              <a:gdLst/>
              <a:ahLst/>
              <a:cxnLst/>
              <a:rect l="l" t="t" r="r" b="b"/>
              <a:pathLst>
                <a:path w="152400" h="147954">
                  <a:moveTo>
                    <a:pt x="0" y="56464"/>
                  </a:moveTo>
                  <a:lnTo>
                    <a:pt x="58216" y="56464"/>
                  </a:lnTo>
                  <a:lnTo>
                    <a:pt x="76200" y="0"/>
                  </a:lnTo>
                  <a:lnTo>
                    <a:pt x="94183" y="56464"/>
                  </a:lnTo>
                  <a:lnTo>
                    <a:pt x="152400" y="56464"/>
                  </a:lnTo>
                  <a:lnTo>
                    <a:pt x="105308" y="91363"/>
                  </a:lnTo>
                  <a:lnTo>
                    <a:pt x="123291" y="147827"/>
                  </a:lnTo>
                  <a:lnTo>
                    <a:pt x="76200" y="112928"/>
                  </a:lnTo>
                  <a:lnTo>
                    <a:pt x="29108" y="147827"/>
                  </a:lnTo>
                  <a:lnTo>
                    <a:pt x="47091" y="91363"/>
                  </a:lnTo>
                  <a:lnTo>
                    <a:pt x="0" y="56464"/>
                  </a:lnTo>
                  <a:close/>
                </a:path>
              </a:pathLst>
            </a:custGeom>
            <a:ln w="12191">
              <a:solidFill>
                <a:srgbClr val="41709C"/>
              </a:solidFill>
            </a:ln>
          </p:spPr>
          <p:txBody>
            <a:bodyPr wrap="square" lIns="0" tIns="0" rIns="0" bIns="0" rtlCol="0"/>
            <a:lstStyle/>
            <a:p>
              <a:endParaRPr/>
            </a:p>
          </p:txBody>
        </p:sp>
      </p:grpSp>
      <p:grpSp>
        <p:nvGrpSpPr>
          <p:cNvPr id="46" name="object 46"/>
          <p:cNvGrpSpPr/>
          <p:nvPr/>
        </p:nvGrpSpPr>
        <p:grpSpPr>
          <a:xfrm>
            <a:off x="3307079" y="5324855"/>
            <a:ext cx="2470785" cy="1176655"/>
            <a:chOff x="3307079" y="5324855"/>
            <a:chExt cx="2470785" cy="1176655"/>
          </a:xfrm>
        </p:grpSpPr>
        <p:pic>
          <p:nvPicPr>
            <p:cNvPr id="47" name="object 47"/>
            <p:cNvPicPr/>
            <p:nvPr/>
          </p:nvPicPr>
          <p:blipFill>
            <a:blip r:embed="rId2" cstate="print"/>
            <a:stretch>
              <a:fillRect/>
            </a:stretch>
          </p:blipFill>
          <p:spPr>
            <a:xfrm>
              <a:off x="3307079" y="5324855"/>
              <a:ext cx="2470403" cy="1176527"/>
            </a:xfrm>
            <a:prstGeom prst="rect">
              <a:avLst/>
            </a:prstGeom>
          </p:spPr>
        </p:pic>
        <p:sp>
          <p:nvSpPr>
            <p:cNvPr id="48" name="object 48"/>
            <p:cNvSpPr/>
            <p:nvPr/>
          </p:nvSpPr>
          <p:spPr>
            <a:xfrm>
              <a:off x="3837432" y="6240779"/>
              <a:ext cx="1701164" cy="187960"/>
            </a:xfrm>
            <a:custGeom>
              <a:avLst/>
              <a:gdLst/>
              <a:ahLst/>
              <a:cxnLst/>
              <a:rect l="l" t="t" r="r" b="b"/>
              <a:pathLst>
                <a:path w="1701164" h="187960">
                  <a:moveTo>
                    <a:pt x="153924" y="0"/>
                  </a:moveTo>
                  <a:lnTo>
                    <a:pt x="0" y="0"/>
                  </a:lnTo>
                  <a:lnTo>
                    <a:pt x="0" y="175260"/>
                  </a:lnTo>
                  <a:lnTo>
                    <a:pt x="153924" y="175260"/>
                  </a:lnTo>
                  <a:lnTo>
                    <a:pt x="153924" y="0"/>
                  </a:lnTo>
                  <a:close/>
                </a:path>
                <a:path w="1701164" h="187960">
                  <a:moveTo>
                    <a:pt x="554736" y="13716"/>
                  </a:moveTo>
                  <a:lnTo>
                    <a:pt x="402336" y="13716"/>
                  </a:lnTo>
                  <a:lnTo>
                    <a:pt x="402336" y="187452"/>
                  </a:lnTo>
                  <a:lnTo>
                    <a:pt x="554736" y="187452"/>
                  </a:lnTo>
                  <a:lnTo>
                    <a:pt x="554736" y="13716"/>
                  </a:lnTo>
                  <a:close/>
                </a:path>
                <a:path w="1701164" h="187960">
                  <a:moveTo>
                    <a:pt x="1700784" y="0"/>
                  </a:moveTo>
                  <a:lnTo>
                    <a:pt x="1548384" y="0"/>
                  </a:lnTo>
                  <a:lnTo>
                    <a:pt x="1548384" y="175260"/>
                  </a:lnTo>
                  <a:lnTo>
                    <a:pt x="1700784" y="175260"/>
                  </a:lnTo>
                  <a:lnTo>
                    <a:pt x="1700784" y="0"/>
                  </a:lnTo>
                  <a:close/>
                </a:path>
              </a:pathLst>
            </a:custGeom>
            <a:solidFill>
              <a:srgbClr val="CC9900"/>
            </a:solidFill>
          </p:spPr>
          <p:txBody>
            <a:bodyPr wrap="square" lIns="0" tIns="0" rIns="0" bIns="0" rtlCol="0"/>
            <a:lstStyle/>
            <a:p>
              <a:endParaRPr/>
            </a:p>
          </p:txBody>
        </p:sp>
        <p:sp>
          <p:nvSpPr>
            <p:cNvPr id="49" name="object 49"/>
            <p:cNvSpPr/>
            <p:nvPr/>
          </p:nvSpPr>
          <p:spPr>
            <a:xfrm>
              <a:off x="4256531" y="6263642"/>
              <a:ext cx="152400" cy="146685"/>
            </a:xfrm>
            <a:custGeom>
              <a:avLst/>
              <a:gdLst/>
              <a:ahLst/>
              <a:cxnLst/>
              <a:rect l="l" t="t" r="r" b="b"/>
              <a:pathLst>
                <a:path w="152400" h="146685">
                  <a:moveTo>
                    <a:pt x="76200" y="0"/>
                  </a:moveTo>
                  <a:lnTo>
                    <a:pt x="58216" y="55880"/>
                  </a:lnTo>
                  <a:lnTo>
                    <a:pt x="0" y="55880"/>
                  </a:lnTo>
                  <a:lnTo>
                    <a:pt x="47091" y="90411"/>
                  </a:lnTo>
                  <a:lnTo>
                    <a:pt x="29108" y="146304"/>
                  </a:lnTo>
                  <a:lnTo>
                    <a:pt x="76200" y="111760"/>
                  </a:lnTo>
                  <a:lnTo>
                    <a:pt x="123291" y="146304"/>
                  </a:lnTo>
                  <a:lnTo>
                    <a:pt x="105308" y="90411"/>
                  </a:lnTo>
                  <a:lnTo>
                    <a:pt x="152400" y="55880"/>
                  </a:lnTo>
                  <a:lnTo>
                    <a:pt x="94183" y="55880"/>
                  </a:lnTo>
                  <a:lnTo>
                    <a:pt x="76200" y="0"/>
                  </a:lnTo>
                  <a:close/>
                </a:path>
              </a:pathLst>
            </a:custGeom>
            <a:solidFill>
              <a:srgbClr val="5B9BD4"/>
            </a:solidFill>
          </p:spPr>
          <p:txBody>
            <a:bodyPr wrap="square" lIns="0" tIns="0" rIns="0" bIns="0" rtlCol="0"/>
            <a:lstStyle/>
            <a:p>
              <a:endParaRPr/>
            </a:p>
          </p:txBody>
        </p:sp>
        <p:sp>
          <p:nvSpPr>
            <p:cNvPr id="50" name="object 50"/>
            <p:cNvSpPr/>
            <p:nvPr/>
          </p:nvSpPr>
          <p:spPr>
            <a:xfrm>
              <a:off x="4256531" y="6263642"/>
              <a:ext cx="152400" cy="146685"/>
            </a:xfrm>
            <a:custGeom>
              <a:avLst/>
              <a:gdLst/>
              <a:ahLst/>
              <a:cxnLst/>
              <a:rect l="l" t="t" r="r" b="b"/>
              <a:pathLst>
                <a:path w="152400" h="146685">
                  <a:moveTo>
                    <a:pt x="0" y="55880"/>
                  </a:moveTo>
                  <a:lnTo>
                    <a:pt x="58216" y="55880"/>
                  </a:lnTo>
                  <a:lnTo>
                    <a:pt x="76200" y="0"/>
                  </a:lnTo>
                  <a:lnTo>
                    <a:pt x="94183" y="55880"/>
                  </a:lnTo>
                  <a:lnTo>
                    <a:pt x="152400" y="55880"/>
                  </a:lnTo>
                  <a:lnTo>
                    <a:pt x="105308" y="90411"/>
                  </a:lnTo>
                  <a:lnTo>
                    <a:pt x="123291" y="146304"/>
                  </a:lnTo>
                  <a:lnTo>
                    <a:pt x="76200" y="111760"/>
                  </a:lnTo>
                  <a:lnTo>
                    <a:pt x="29108" y="146304"/>
                  </a:lnTo>
                  <a:lnTo>
                    <a:pt x="47091" y="90411"/>
                  </a:lnTo>
                  <a:lnTo>
                    <a:pt x="0" y="55880"/>
                  </a:lnTo>
                  <a:close/>
                </a:path>
              </a:pathLst>
            </a:custGeom>
            <a:ln w="12191">
              <a:solidFill>
                <a:srgbClr val="41709C"/>
              </a:solidFill>
            </a:ln>
          </p:spPr>
          <p:txBody>
            <a:bodyPr wrap="square" lIns="0" tIns="0" rIns="0" bIns="0" rtlCol="0"/>
            <a:lstStyle/>
            <a:p>
              <a:endParaRPr/>
            </a:p>
          </p:txBody>
        </p:sp>
        <p:sp>
          <p:nvSpPr>
            <p:cNvPr id="51" name="object 51"/>
            <p:cNvSpPr/>
            <p:nvPr/>
          </p:nvSpPr>
          <p:spPr>
            <a:xfrm>
              <a:off x="5417819" y="6281930"/>
              <a:ext cx="152400" cy="146685"/>
            </a:xfrm>
            <a:custGeom>
              <a:avLst/>
              <a:gdLst/>
              <a:ahLst/>
              <a:cxnLst/>
              <a:rect l="l" t="t" r="r" b="b"/>
              <a:pathLst>
                <a:path w="152400" h="146685">
                  <a:moveTo>
                    <a:pt x="76200" y="0"/>
                  </a:moveTo>
                  <a:lnTo>
                    <a:pt x="58216" y="55880"/>
                  </a:lnTo>
                  <a:lnTo>
                    <a:pt x="0" y="55880"/>
                  </a:lnTo>
                  <a:lnTo>
                    <a:pt x="47091" y="90411"/>
                  </a:lnTo>
                  <a:lnTo>
                    <a:pt x="29108" y="146304"/>
                  </a:lnTo>
                  <a:lnTo>
                    <a:pt x="76200" y="111760"/>
                  </a:lnTo>
                  <a:lnTo>
                    <a:pt x="123291" y="146304"/>
                  </a:lnTo>
                  <a:lnTo>
                    <a:pt x="105308" y="90411"/>
                  </a:lnTo>
                  <a:lnTo>
                    <a:pt x="152400" y="55880"/>
                  </a:lnTo>
                  <a:lnTo>
                    <a:pt x="94183" y="55880"/>
                  </a:lnTo>
                  <a:lnTo>
                    <a:pt x="76200" y="0"/>
                  </a:lnTo>
                  <a:close/>
                </a:path>
              </a:pathLst>
            </a:custGeom>
            <a:solidFill>
              <a:srgbClr val="5B9BD4"/>
            </a:solidFill>
          </p:spPr>
          <p:txBody>
            <a:bodyPr wrap="square" lIns="0" tIns="0" rIns="0" bIns="0" rtlCol="0"/>
            <a:lstStyle/>
            <a:p>
              <a:endParaRPr/>
            </a:p>
          </p:txBody>
        </p:sp>
        <p:sp>
          <p:nvSpPr>
            <p:cNvPr id="52" name="object 52"/>
            <p:cNvSpPr/>
            <p:nvPr/>
          </p:nvSpPr>
          <p:spPr>
            <a:xfrm>
              <a:off x="5417819" y="6281930"/>
              <a:ext cx="152400" cy="146685"/>
            </a:xfrm>
            <a:custGeom>
              <a:avLst/>
              <a:gdLst/>
              <a:ahLst/>
              <a:cxnLst/>
              <a:rect l="l" t="t" r="r" b="b"/>
              <a:pathLst>
                <a:path w="152400" h="146685">
                  <a:moveTo>
                    <a:pt x="0" y="55880"/>
                  </a:moveTo>
                  <a:lnTo>
                    <a:pt x="58216" y="55880"/>
                  </a:lnTo>
                  <a:lnTo>
                    <a:pt x="76200" y="0"/>
                  </a:lnTo>
                  <a:lnTo>
                    <a:pt x="94183" y="55880"/>
                  </a:lnTo>
                  <a:lnTo>
                    <a:pt x="152400" y="55880"/>
                  </a:lnTo>
                  <a:lnTo>
                    <a:pt x="105308" y="90411"/>
                  </a:lnTo>
                  <a:lnTo>
                    <a:pt x="123291" y="146304"/>
                  </a:lnTo>
                  <a:lnTo>
                    <a:pt x="76200" y="111760"/>
                  </a:lnTo>
                  <a:lnTo>
                    <a:pt x="29108" y="146304"/>
                  </a:lnTo>
                  <a:lnTo>
                    <a:pt x="47091" y="90411"/>
                  </a:lnTo>
                  <a:lnTo>
                    <a:pt x="0" y="55880"/>
                  </a:lnTo>
                  <a:close/>
                </a:path>
              </a:pathLst>
            </a:custGeom>
            <a:ln w="12191">
              <a:solidFill>
                <a:srgbClr val="41709C"/>
              </a:solidFill>
            </a:ln>
          </p:spPr>
          <p:txBody>
            <a:bodyPr wrap="square" lIns="0" tIns="0" rIns="0" bIns="0" rtlCol="0"/>
            <a:lstStyle/>
            <a:p>
              <a:endParaRPr/>
            </a:p>
          </p:txBody>
        </p:sp>
        <p:pic>
          <p:nvPicPr>
            <p:cNvPr id="53" name="object 53"/>
            <p:cNvPicPr/>
            <p:nvPr/>
          </p:nvPicPr>
          <p:blipFill>
            <a:blip r:embed="rId4" cstate="print"/>
            <a:stretch>
              <a:fillRect/>
            </a:stretch>
          </p:blipFill>
          <p:spPr>
            <a:xfrm>
              <a:off x="3825239" y="6251450"/>
              <a:ext cx="164592" cy="158495"/>
            </a:xfrm>
            <a:prstGeom prst="rect">
              <a:avLst/>
            </a:prstGeom>
          </p:spPr>
        </p:pic>
      </p:grpSp>
      <p:grpSp>
        <p:nvGrpSpPr>
          <p:cNvPr id="54" name="object 54"/>
          <p:cNvGrpSpPr/>
          <p:nvPr/>
        </p:nvGrpSpPr>
        <p:grpSpPr>
          <a:xfrm>
            <a:off x="6295644" y="1257046"/>
            <a:ext cx="2472055" cy="1379855"/>
            <a:chOff x="6295644" y="1257046"/>
            <a:chExt cx="2472055" cy="1379855"/>
          </a:xfrm>
        </p:grpSpPr>
        <p:pic>
          <p:nvPicPr>
            <p:cNvPr id="55" name="object 55"/>
            <p:cNvPicPr/>
            <p:nvPr/>
          </p:nvPicPr>
          <p:blipFill>
            <a:blip r:embed="rId2" cstate="print"/>
            <a:stretch>
              <a:fillRect/>
            </a:stretch>
          </p:blipFill>
          <p:spPr>
            <a:xfrm>
              <a:off x="6295644" y="1459992"/>
              <a:ext cx="2471927" cy="1176527"/>
            </a:xfrm>
            <a:prstGeom prst="rect">
              <a:avLst/>
            </a:prstGeom>
          </p:spPr>
        </p:pic>
        <p:sp>
          <p:nvSpPr>
            <p:cNvPr id="56" name="object 56"/>
            <p:cNvSpPr/>
            <p:nvPr/>
          </p:nvSpPr>
          <p:spPr>
            <a:xfrm>
              <a:off x="6827520" y="2377439"/>
              <a:ext cx="958850" cy="173990"/>
            </a:xfrm>
            <a:custGeom>
              <a:avLst/>
              <a:gdLst/>
              <a:ahLst/>
              <a:cxnLst/>
              <a:rect l="l" t="t" r="r" b="b"/>
              <a:pathLst>
                <a:path w="958850" h="173989">
                  <a:moveTo>
                    <a:pt x="152400" y="0"/>
                  </a:moveTo>
                  <a:lnTo>
                    <a:pt x="0" y="0"/>
                  </a:lnTo>
                  <a:lnTo>
                    <a:pt x="0" y="173736"/>
                  </a:lnTo>
                  <a:lnTo>
                    <a:pt x="152400" y="173736"/>
                  </a:lnTo>
                  <a:lnTo>
                    <a:pt x="152400" y="0"/>
                  </a:lnTo>
                  <a:close/>
                </a:path>
                <a:path w="958850" h="173989">
                  <a:moveTo>
                    <a:pt x="547116" y="0"/>
                  </a:moveTo>
                  <a:lnTo>
                    <a:pt x="393192" y="0"/>
                  </a:lnTo>
                  <a:lnTo>
                    <a:pt x="393192" y="173736"/>
                  </a:lnTo>
                  <a:lnTo>
                    <a:pt x="547116" y="173736"/>
                  </a:lnTo>
                  <a:lnTo>
                    <a:pt x="547116" y="0"/>
                  </a:lnTo>
                  <a:close/>
                </a:path>
                <a:path w="958850" h="173989">
                  <a:moveTo>
                    <a:pt x="958596" y="0"/>
                  </a:moveTo>
                  <a:lnTo>
                    <a:pt x="806196" y="0"/>
                  </a:lnTo>
                  <a:lnTo>
                    <a:pt x="806196" y="173736"/>
                  </a:lnTo>
                  <a:lnTo>
                    <a:pt x="958596" y="173736"/>
                  </a:lnTo>
                  <a:lnTo>
                    <a:pt x="958596" y="0"/>
                  </a:lnTo>
                  <a:close/>
                </a:path>
              </a:pathLst>
            </a:custGeom>
            <a:solidFill>
              <a:srgbClr val="CC9900"/>
            </a:solidFill>
          </p:spPr>
          <p:txBody>
            <a:bodyPr wrap="square" lIns="0" tIns="0" rIns="0" bIns="0" rtlCol="0"/>
            <a:lstStyle/>
            <a:p>
              <a:endParaRPr/>
            </a:p>
          </p:txBody>
        </p:sp>
        <p:sp>
          <p:nvSpPr>
            <p:cNvPr id="57" name="object 57"/>
            <p:cNvSpPr/>
            <p:nvPr/>
          </p:nvSpPr>
          <p:spPr>
            <a:xfrm>
              <a:off x="6827519" y="2377443"/>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58" name="object 58"/>
            <p:cNvSpPr/>
            <p:nvPr/>
          </p:nvSpPr>
          <p:spPr>
            <a:xfrm>
              <a:off x="6827519" y="2377443"/>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sp>
          <p:nvSpPr>
            <p:cNvPr id="59" name="object 59"/>
            <p:cNvSpPr/>
            <p:nvPr/>
          </p:nvSpPr>
          <p:spPr>
            <a:xfrm>
              <a:off x="7650480" y="2397254"/>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60" name="object 60"/>
            <p:cNvSpPr/>
            <p:nvPr/>
          </p:nvSpPr>
          <p:spPr>
            <a:xfrm>
              <a:off x="7650480" y="2397254"/>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sp>
          <p:nvSpPr>
            <p:cNvPr id="61" name="object 61"/>
            <p:cNvSpPr/>
            <p:nvPr/>
          </p:nvSpPr>
          <p:spPr>
            <a:xfrm>
              <a:off x="8156925" y="1263396"/>
              <a:ext cx="298450" cy="1167130"/>
            </a:xfrm>
            <a:custGeom>
              <a:avLst/>
              <a:gdLst/>
              <a:ahLst/>
              <a:cxnLst/>
              <a:rect l="l" t="t" r="r" b="b"/>
              <a:pathLst>
                <a:path w="298450" h="1167130">
                  <a:moveTo>
                    <a:pt x="298081" y="0"/>
                  </a:moveTo>
                  <a:lnTo>
                    <a:pt x="0" y="1166952"/>
                  </a:lnTo>
                </a:path>
              </a:pathLst>
            </a:custGeom>
            <a:ln w="12700">
              <a:solidFill>
                <a:srgbClr val="5B9BD4"/>
              </a:solidFill>
            </a:ln>
          </p:spPr>
          <p:txBody>
            <a:bodyPr wrap="square" lIns="0" tIns="0" rIns="0" bIns="0" rtlCol="0"/>
            <a:lstStyle/>
            <a:p>
              <a:endParaRPr/>
            </a:p>
          </p:txBody>
        </p:sp>
        <p:sp>
          <p:nvSpPr>
            <p:cNvPr id="62" name="object 62"/>
            <p:cNvSpPr/>
            <p:nvPr/>
          </p:nvSpPr>
          <p:spPr>
            <a:xfrm>
              <a:off x="8123147" y="2408612"/>
              <a:ext cx="74295" cy="83820"/>
            </a:xfrm>
            <a:custGeom>
              <a:avLst/>
              <a:gdLst/>
              <a:ahLst/>
              <a:cxnLst/>
              <a:rect l="l" t="t" r="r" b="b"/>
              <a:pathLst>
                <a:path w="74295" h="83819">
                  <a:moveTo>
                    <a:pt x="0" y="0"/>
                  </a:moveTo>
                  <a:lnTo>
                    <a:pt x="18059" y="83261"/>
                  </a:lnTo>
                  <a:lnTo>
                    <a:pt x="73825" y="18859"/>
                  </a:lnTo>
                  <a:lnTo>
                    <a:pt x="0" y="0"/>
                  </a:lnTo>
                  <a:close/>
                </a:path>
              </a:pathLst>
            </a:custGeom>
            <a:solidFill>
              <a:srgbClr val="5B9BD4"/>
            </a:solidFill>
          </p:spPr>
          <p:txBody>
            <a:bodyPr wrap="square" lIns="0" tIns="0" rIns="0" bIns="0" rtlCol="0"/>
            <a:lstStyle/>
            <a:p>
              <a:endParaRPr/>
            </a:p>
          </p:txBody>
        </p:sp>
      </p:grpSp>
      <p:grpSp>
        <p:nvGrpSpPr>
          <p:cNvPr id="63" name="object 63"/>
          <p:cNvGrpSpPr/>
          <p:nvPr/>
        </p:nvGrpSpPr>
        <p:grpSpPr>
          <a:xfrm>
            <a:off x="6222491" y="2816352"/>
            <a:ext cx="2472055" cy="1176655"/>
            <a:chOff x="6222491" y="2816352"/>
            <a:chExt cx="2472055" cy="1176655"/>
          </a:xfrm>
        </p:grpSpPr>
        <p:pic>
          <p:nvPicPr>
            <p:cNvPr id="64" name="object 64"/>
            <p:cNvPicPr/>
            <p:nvPr/>
          </p:nvPicPr>
          <p:blipFill>
            <a:blip r:embed="rId2" cstate="print"/>
            <a:stretch>
              <a:fillRect/>
            </a:stretch>
          </p:blipFill>
          <p:spPr>
            <a:xfrm>
              <a:off x="6222491" y="2816352"/>
              <a:ext cx="2471927" cy="1176527"/>
            </a:xfrm>
            <a:prstGeom prst="rect">
              <a:avLst/>
            </a:prstGeom>
          </p:spPr>
        </p:pic>
        <p:sp>
          <p:nvSpPr>
            <p:cNvPr id="65" name="object 65"/>
            <p:cNvSpPr/>
            <p:nvPr/>
          </p:nvSpPr>
          <p:spPr>
            <a:xfrm>
              <a:off x="6352032" y="3733799"/>
              <a:ext cx="2101850" cy="173990"/>
            </a:xfrm>
            <a:custGeom>
              <a:avLst/>
              <a:gdLst/>
              <a:ahLst/>
              <a:cxnLst/>
              <a:rect l="l" t="t" r="r" b="b"/>
              <a:pathLst>
                <a:path w="2101850" h="173989">
                  <a:moveTo>
                    <a:pt x="152400" y="0"/>
                  </a:moveTo>
                  <a:lnTo>
                    <a:pt x="0" y="0"/>
                  </a:lnTo>
                  <a:lnTo>
                    <a:pt x="0" y="173736"/>
                  </a:lnTo>
                  <a:lnTo>
                    <a:pt x="152400" y="173736"/>
                  </a:lnTo>
                  <a:lnTo>
                    <a:pt x="152400" y="0"/>
                  </a:lnTo>
                  <a:close/>
                </a:path>
                <a:path w="2101850" h="173989">
                  <a:moveTo>
                    <a:pt x="1360932" y="0"/>
                  </a:moveTo>
                  <a:lnTo>
                    <a:pt x="1208532" y="0"/>
                  </a:lnTo>
                  <a:lnTo>
                    <a:pt x="1208532" y="173736"/>
                  </a:lnTo>
                  <a:lnTo>
                    <a:pt x="1360932" y="173736"/>
                  </a:lnTo>
                  <a:lnTo>
                    <a:pt x="1360932" y="0"/>
                  </a:lnTo>
                  <a:close/>
                </a:path>
                <a:path w="2101850" h="173989">
                  <a:moveTo>
                    <a:pt x="2101596" y="0"/>
                  </a:moveTo>
                  <a:lnTo>
                    <a:pt x="1949196" y="0"/>
                  </a:lnTo>
                  <a:lnTo>
                    <a:pt x="1949196" y="173736"/>
                  </a:lnTo>
                  <a:lnTo>
                    <a:pt x="2101596" y="173736"/>
                  </a:lnTo>
                  <a:lnTo>
                    <a:pt x="2101596" y="0"/>
                  </a:lnTo>
                  <a:close/>
                </a:path>
              </a:pathLst>
            </a:custGeom>
            <a:solidFill>
              <a:srgbClr val="CC9900"/>
            </a:solidFill>
          </p:spPr>
          <p:txBody>
            <a:bodyPr wrap="square" lIns="0" tIns="0" rIns="0" bIns="0" rtlCol="0"/>
            <a:lstStyle/>
            <a:p>
              <a:endParaRPr/>
            </a:p>
          </p:txBody>
        </p:sp>
        <p:sp>
          <p:nvSpPr>
            <p:cNvPr id="66" name="object 66"/>
            <p:cNvSpPr/>
            <p:nvPr/>
          </p:nvSpPr>
          <p:spPr>
            <a:xfrm>
              <a:off x="6352031" y="3755138"/>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67" name="object 67"/>
            <p:cNvSpPr/>
            <p:nvPr/>
          </p:nvSpPr>
          <p:spPr>
            <a:xfrm>
              <a:off x="6352031" y="3755138"/>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sp>
          <p:nvSpPr>
            <p:cNvPr id="68" name="object 68"/>
            <p:cNvSpPr/>
            <p:nvPr/>
          </p:nvSpPr>
          <p:spPr>
            <a:xfrm>
              <a:off x="7572755" y="3733802"/>
              <a:ext cx="154305" cy="146685"/>
            </a:xfrm>
            <a:custGeom>
              <a:avLst/>
              <a:gdLst/>
              <a:ahLst/>
              <a:cxnLst/>
              <a:rect l="l" t="t" r="r" b="b"/>
              <a:pathLst>
                <a:path w="154304" h="146685">
                  <a:moveTo>
                    <a:pt x="76962" y="0"/>
                  </a:moveTo>
                  <a:lnTo>
                    <a:pt x="58788" y="55880"/>
                  </a:lnTo>
                  <a:lnTo>
                    <a:pt x="0" y="55880"/>
                  </a:lnTo>
                  <a:lnTo>
                    <a:pt x="47561" y="90411"/>
                  </a:lnTo>
                  <a:lnTo>
                    <a:pt x="29400" y="146304"/>
                  </a:lnTo>
                  <a:lnTo>
                    <a:pt x="76962" y="111760"/>
                  </a:lnTo>
                  <a:lnTo>
                    <a:pt x="124523" y="146304"/>
                  </a:lnTo>
                  <a:lnTo>
                    <a:pt x="106362" y="90411"/>
                  </a:lnTo>
                  <a:lnTo>
                    <a:pt x="153924" y="55880"/>
                  </a:lnTo>
                  <a:lnTo>
                    <a:pt x="95135" y="55880"/>
                  </a:lnTo>
                  <a:lnTo>
                    <a:pt x="76962" y="0"/>
                  </a:lnTo>
                  <a:close/>
                </a:path>
              </a:pathLst>
            </a:custGeom>
            <a:solidFill>
              <a:srgbClr val="5B9BD4"/>
            </a:solidFill>
          </p:spPr>
          <p:txBody>
            <a:bodyPr wrap="square" lIns="0" tIns="0" rIns="0" bIns="0" rtlCol="0"/>
            <a:lstStyle/>
            <a:p>
              <a:endParaRPr/>
            </a:p>
          </p:txBody>
        </p:sp>
        <p:sp>
          <p:nvSpPr>
            <p:cNvPr id="69" name="object 69"/>
            <p:cNvSpPr/>
            <p:nvPr/>
          </p:nvSpPr>
          <p:spPr>
            <a:xfrm>
              <a:off x="7572755" y="3733802"/>
              <a:ext cx="154305" cy="146685"/>
            </a:xfrm>
            <a:custGeom>
              <a:avLst/>
              <a:gdLst/>
              <a:ahLst/>
              <a:cxnLst/>
              <a:rect l="l" t="t" r="r" b="b"/>
              <a:pathLst>
                <a:path w="154304" h="146685">
                  <a:moveTo>
                    <a:pt x="0" y="55880"/>
                  </a:moveTo>
                  <a:lnTo>
                    <a:pt x="58788" y="55880"/>
                  </a:lnTo>
                  <a:lnTo>
                    <a:pt x="76962" y="0"/>
                  </a:lnTo>
                  <a:lnTo>
                    <a:pt x="95135" y="55880"/>
                  </a:lnTo>
                  <a:lnTo>
                    <a:pt x="153924" y="55880"/>
                  </a:lnTo>
                  <a:lnTo>
                    <a:pt x="106362" y="90411"/>
                  </a:lnTo>
                  <a:lnTo>
                    <a:pt x="124523" y="146304"/>
                  </a:lnTo>
                  <a:lnTo>
                    <a:pt x="76962" y="111760"/>
                  </a:lnTo>
                  <a:lnTo>
                    <a:pt x="29400" y="146304"/>
                  </a:lnTo>
                  <a:lnTo>
                    <a:pt x="47561" y="90411"/>
                  </a:lnTo>
                  <a:lnTo>
                    <a:pt x="0" y="55880"/>
                  </a:lnTo>
                  <a:close/>
                </a:path>
              </a:pathLst>
            </a:custGeom>
            <a:ln w="12192">
              <a:solidFill>
                <a:srgbClr val="41709C"/>
              </a:solidFill>
            </a:ln>
          </p:spPr>
          <p:txBody>
            <a:bodyPr wrap="square" lIns="0" tIns="0" rIns="0" bIns="0" rtlCol="0"/>
            <a:lstStyle/>
            <a:p>
              <a:endParaRPr/>
            </a:p>
          </p:txBody>
        </p:sp>
      </p:grpSp>
      <p:grpSp>
        <p:nvGrpSpPr>
          <p:cNvPr id="70" name="object 70"/>
          <p:cNvGrpSpPr/>
          <p:nvPr/>
        </p:nvGrpSpPr>
        <p:grpSpPr>
          <a:xfrm>
            <a:off x="6175247" y="4113276"/>
            <a:ext cx="2531745" cy="2385060"/>
            <a:chOff x="6175247" y="4113276"/>
            <a:chExt cx="2531745" cy="2385060"/>
          </a:xfrm>
        </p:grpSpPr>
        <p:pic>
          <p:nvPicPr>
            <p:cNvPr id="71" name="object 71"/>
            <p:cNvPicPr/>
            <p:nvPr/>
          </p:nvPicPr>
          <p:blipFill>
            <a:blip r:embed="rId2" cstate="print"/>
            <a:stretch>
              <a:fillRect/>
            </a:stretch>
          </p:blipFill>
          <p:spPr>
            <a:xfrm>
              <a:off x="6175247" y="4113276"/>
              <a:ext cx="2470403" cy="1176527"/>
            </a:xfrm>
            <a:prstGeom prst="rect">
              <a:avLst/>
            </a:prstGeom>
          </p:spPr>
        </p:pic>
        <p:sp>
          <p:nvSpPr>
            <p:cNvPr id="72" name="object 72"/>
            <p:cNvSpPr/>
            <p:nvPr/>
          </p:nvSpPr>
          <p:spPr>
            <a:xfrm>
              <a:off x="6315456" y="5030724"/>
              <a:ext cx="2091055" cy="186055"/>
            </a:xfrm>
            <a:custGeom>
              <a:avLst/>
              <a:gdLst/>
              <a:ahLst/>
              <a:cxnLst/>
              <a:rect l="l" t="t" r="r" b="b"/>
              <a:pathLst>
                <a:path w="2091054" h="186054">
                  <a:moveTo>
                    <a:pt x="152400" y="10668"/>
                  </a:moveTo>
                  <a:lnTo>
                    <a:pt x="0" y="10668"/>
                  </a:lnTo>
                  <a:lnTo>
                    <a:pt x="0" y="185940"/>
                  </a:lnTo>
                  <a:lnTo>
                    <a:pt x="152400" y="185940"/>
                  </a:lnTo>
                  <a:lnTo>
                    <a:pt x="152400" y="10668"/>
                  </a:lnTo>
                  <a:close/>
                </a:path>
                <a:path w="2091054" h="186054">
                  <a:moveTo>
                    <a:pt x="958596" y="10668"/>
                  </a:moveTo>
                  <a:lnTo>
                    <a:pt x="806196" y="10668"/>
                  </a:lnTo>
                  <a:lnTo>
                    <a:pt x="806196" y="185940"/>
                  </a:lnTo>
                  <a:lnTo>
                    <a:pt x="958596" y="185940"/>
                  </a:lnTo>
                  <a:lnTo>
                    <a:pt x="958596" y="10668"/>
                  </a:lnTo>
                  <a:close/>
                </a:path>
                <a:path w="2091054" h="186054">
                  <a:moveTo>
                    <a:pt x="2090928" y="0"/>
                  </a:moveTo>
                  <a:lnTo>
                    <a:pt x="1938528" y="0"/>
                  </a:lnTo>
                  <a:lnTo>
                    <a:pt x="1938528" y="173748"/>
                  </a:lnTo>
                  <a:lnTo>
                    <a:pt x="2090928" y="173748"/>
                  </a:lnTo>
                  <a:lnTo>
                    <a:pt x="2090928" y="0"/>
                  </a:lnTo>
                  <a:close/>
                </a:path>
              </a:pathLst>
            </a:custGeom>
            <a:solidFill>
              <a:srgbClr val="CC9900"/>
            </a:solidFill>
          </p:spPr>
          <p:txBody>
            <a:bodyPr wrap="square" lIns="0" tIns="0" rIns="0" bIns="0" rtlCol="0"/>
            <a:lstStyle/>
            <a:p>
              <a:endParaRPr/>
            </a:p>
          </p:txBody>
        </p:sp>
        <p:pic>
          <p:nvPicPr>
            <p:cNvPr id="73" name="object 73"/>
            <p:cNvPicPr/>
            <p:nvPr/>
          </p:nvPicPr>
          <p:blipFill>
            <a:blip r:embed="rId2" cstate="print"/>
            <a:stretch>
              <a:fillRect/>
            </a:stretch>
          </p:blipFill>
          <p:spPr>
            <a:xfrm>
              <a:off x="6236207" y="5321808"/>
              <a:ext cx="2470403" cy="1176527"/>
            </a:xfrm>
            <a:prstGeom prst="rect">
              <a:avLst/>
            </a:prstGeom>
          </p:spPr>
        </p:pic>
        <p:sp>
          <p:nvSpPr>
            <p:cNvPr id="74" name="object 74"/>
            <p:cNvSpPr/>
            <p:nvPr/>
          </p:nvSpPr>
          <p:spPr>
            <a:xfrm>
              <a:off x="6342888" y="6234684"/>
              <a:ext cx="1384300" cy="178435"/>
            </a:xfrm>
            <a:custGeom>
              <a:avLst/>
              <a:gdLst/>
              <a:ahLst/>
              <a:cxnLst/>
              <a:rect l="l" t="t" r="r" b="b"/>
              <a:pathLst>
                <a:path w="1384300" h="178435">
                  <a:moveTo>
                    <a:pt x="152400" y="0"/>
                  </a:moveTo>
                  <a:lnTo>
                    <a:pt x="0" y="0"/>
                  </a:lnTo>
                  <a:lnTo>
                    <a:pt x="0" y="175260"/>
                  </a:lnTo>
                  <a:lnTo>
                    <a:pt x="152400" y="175260"/>
                  </a:lnTo>
                  <a:lnTo>
                    <a:pt x="152400" y="0"/>
                  </a:lnTo>
                  <a:close/>
                </a:path>
                <a:path w="1384300" h="178435">
                  <a:moveTo>
                    <a:pt x="952500" y="0"/>
                  </a:moveTo>
                  <a:lnTo>
                    <a:pt x="800100" y="0"/>
                  </a:lnTo>
                  <a:lnTo>
                    <a:pt x="800100" y="175260"/>
                  </a:lnTo>
                  <a:lnTo>
                    <a:pt x="952500" y="175260"/>
                  </a:lnTo>
                  <a:lnTo>
                    <a:pt x="952500" y="0"/>
                  </a:lnTo>
                  <a:close/>
                </a:path>
                <a:path w="1384300" h="178435">
                  <a:moveTo>
                    <a:pt x="1383792" y="3048"/>
                  </a:moveTo>
                  <a:lnTo>
                    <a:pt x="1229868" y="3048"/>
                  </a:lnTo>
                  <a:lnTo>
                    <a:pt x="1229868" y="178308"/>
                  </a:lnTo>
                  <a:lnTo>
                    <a:pt x="1383792" y="178308"/>
                  </a:lnTo>
                  <a:lnTo>
                    <a:pt x="1383792" y="3048"/>
                  </a:lnTo>
                  <a:close/>
                </a:path>
              </a:pathLst>
            </a:custGeom>
            <a:solidFill>
              <a:srgbClr val="CC9900"/>
            </a:solidFill>
          </p:spPr>
          <p:txBody>
            <a:bodyPr wrap="square" lIns="0" tIns="0" rIns="0" bIns="0" rtlCol="0"/>
            <a:lstStyle/>
            <a:p>
              <a:endParaRPr/>
            </a:p>
          </p:txBody>
        </p:sp>
        <p:sp>
          <p:nvSpPr>
            <p:cNvPr id="75" name="object 75"/>
            <p:cNvSpPr/>
            <p:nvPr/>
          </p:nvSpPr>
          <p:spPr>
            <a:xfrm>
              <a:off x="6315455" y="5058158"/>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76" name="object 76"/>
            <p:cNvSpPr/>
            <p:nvPr/>
          </p:nvSpPr>
          <p:spPr>
            <a:xfrm>
              <a:off x="6315455" y="5058158"/>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sp>
          <p:nvSpPr>
            <p:cNvPr id="77" name="object 77"/>
            <p:cNvSpPr/>
            <p:nvPr/>
          </p:nvSpPr>
          <p:spPr>
            <a:xfrm>
              <a:off x="7120127" y="5073398"/>
              <a:ext cx="152400" cy="146685"/>
            </a:xfrm>
            <a:custGeom>
              <a:avLst/>
              <a:gdLst/>
              <a:ahLst/>
              <a:cxnLst/>
              <a:rect l="l" t="t" r="r" b="b"/>
              <a:pathLst>
                <a:path w="152400" h="146685">
                  <a:moveTo>
                    <a:pt x="76200" y="0"/>
                  </a:moveTo>
                  <a:lnTo>
                    <a:pt x="58216" y="55880"/>
                  </a:lnTo>
                  <a:lnTo>
                    <a:pt x="0" y="55880"/>
                  </a:lnTo>
                  <a:lnTo>
                    <a:pt x="47091" y="90411"/>
                  </a:lnTo>
                  <a:lnTo>
                    <a:pt x="29108" y="146304"/>
                  </a:lnTo>
                  <a:lnTo>
                    <a:pt x="76200" y="111760"/>
                  </a:lnTo>
                  <a:lnTo>
                    <a:pt x="123291" y="146304"/>
                  </a:lnTo>
                  <a:lnTo>
                    <a:pt x="105308" y="90411"/>
                  </a:lnTo>
                  <a:lnTo>
                    <a:pt x="152400" y="55880"/>
                  </a:lnTo>
                  <a:lnTo>
                    <a:pt x="94183" y="55880"/>
                  </a:lnTo>
                  <a:lnTo>
                    <a:pt x="76200" y="0"/>
                  </a:lnTo>
                  <a:close/>
                </a:path>
              </a:pathLst>
            </a:custGeom>
            <a:solidFill>
              <a:srgbClr val="5B9BD4"/>
            </a:solidFill>
          </p:spPr>
          <p:txBody>
            <a:bodyPr wrap="square" lIns="0" tIns="0" rIns="0" bIns="0" rtlCol="0"/>
            <a:lstStyle/>
            <a:p>
              <a:endParaRPr/>
            </a:p>
          </p:txBody>
        </p:sp>
        <p:sp>
          <p:nvSpPr>
            <p:cNvPr id="78" name="object 78"/>
            <p:cNvSpPr/>
            <p:nvPr/>
          </p:nvSpPr>
          <p:spPr>
            <a:xfrm>
              <a:off x="7120127" y="5073398"/>
              <a:ext cx="152400" cy="146685"/>
            </a:xfrm>
            <a:custGeom>
              <a:avLst/>
              <a:gdLst/>
              <a:ahLst/>
              <a:cxnLst/>
              <a:rect l="l" t="t" r="r" b="b"/>
              <a:pathLst>
                <a:path w="152400" h="146685">
                  <a:moveTo>
                    <a:pt x="0" y="55880"/>
                  </a:moveTo>
                  <a:lnTo>
                    <a:pt x="58216" y="55880"/>
                  </a:lnTo>
                  <a:lnTo>
                    <a:pt x="76200" y="0"/>
                  </a:lnTo>
                  <a:lnTo>
                    <a:pt x="94183" y="55880"/>
                  </a:lnTo>
                  <a:lnTo>
                    <a:pt x="152400" y="55880"/>
                  </a:lnTo>
                  <a:lnTo>
                    <a:pt x="105308" y="90411"/>
                  </a:lnTo>
                  <a:lnTo>
                    <a:pt x="123291" y="146304"/>
                  </a:lnTo>
                  <a:lnTo>
                    <a:pt x="76200" y="111760"/>
                  </a:lnTo>
                  <a:lnTo>
                    <a:pt x="29108" y="146304"/>
                  </a:lnTo>
                  <a:lnTo>
                    <a:pt x="47091" y="90411"/>
                  </a:lnTo>
                  <a:lnTo>
                    <a:pt x="0" y="55880"/>
                  </a:lnTo>
                  <a:close/>
                </a:path>
              </a:pathLst>
            </a:custGeom>
            <a:ln w="12191">
              <a:solidFill>
                <a:srgbClr val="41709C"/>
              </a:solidFill>
            </a:ln>
          </p:spPr>
          <p:txBody>
            <a:bodyPr wrap="square" lIns="0" tIns="0" rIns="0" bIns="0" rtlCol="0"/>
            <a:lstStyle/>
            <a:p>
              <a:endParaRPr/>
            </a:p>
          </p:txBody>
        </p:sp>
        <p:sp>
          <p:nvSpPr>
            <p:cNvPr id="79" name="object 79"/>
            <p:cNvSpPr/>
            <p:nvPr/>
          </p:nvSpPr>
          <p:spPr>
            <a:xfrm>
              <a:off x="8252459" y="5027678"/>
              <a:ext cx="152400" cy="146685"/>
            </a:xfrm>
            <a:custGeom>
              <a:avLst/>
              <a:gdLst/>
              <a:ahLst/>
              <a:cxnLst/>
              <a:rect l="l" t="t" r="r" b="b"/>
              <a:pathLst>
                <a:path w="152400" h="146685">
                  <a:moveTo>
                    <a:pt x="76200" y="0"/>
                  </a:moveTo>
                  <a:lnTo>
                    <a:pt x="58216" y="55880"/>
                  </a:lnTo>
                  <a:lnTo>
                    <a:pt x="0" y="55880"/>
                  </a:lnTo>
                  <a:lnTo>
                    <a:pt x="47091" y="90411"/>
                  </a:lnTo>
                  <a:lnTo>
                    <a:pt x="29108" y="146304"/>
                  </a:lnTo>
                  <a:lnTo>
                    <a:pt x="76200" y="111760"/>
                  </a:lnTo>
                  <a:lnTo>
                    <a:pt x="123291" y="146304"/>
                  </a:lnTo>
                  <a:lnTo>
                    <a:pt x="105308" y="90411"/>
                  </a:lnTo>
                  <a:lnTo>
                    <a:pt x="152400" y="55880"/>
                  </a:lnTo>
                  <a:lnTo>
                    <a:pt x="94183" y="55880"/>
                  </a:lnTo>
                  <a:lnTo>
                    <a:pt x="76200" y="0"/>
                  </a:lnTo>
                  <a:close/>
                </a:path>
              </a:pathLst>
            </a:custGeom>
            <a:solidFill>
              <a:srgbClr val="5B9BD4"/>
            </a:solidFill>
          </p:spPr>
          <p:txBody>
            <a:bodyPr wrap="square" lIns="0" tIns="0" rIns="0" bIns="0" rtlCol="0"/>
            <a:lstStyle/>
            <a:p>
              <a:endParaRPr/>
            </a:p>
          </p:txBody>
        </p:sp>
        <p:sp>
          <p:nvSpPr>
            <p:cNvPr id="80" name="object 80"/>
            <p:cNvSpPr/>
            <p:nvPr/>
          </p:nvSpPr>
          <p:spPr>
            <a:xfrm>
              <a:off x="8252459" y="5027678"/>
              <a:ext cx="152400" cy="146685"/>
            </a:xfrm>
            <a:custGeom>
              <a:avLst/>
              <a:gdLst/>
              <a:ahLst/>
              <a:cxnLst/>
              <a:rect l="l" t="t" r="r" b="b"/>
              <a:pathLst>
                <a:path w="152400" h="146685">
                  <a:moveTo>
                    <a:pt x="0" y="55880"/>
                  </a:moveTo>
                  <a:lnTo>
                    <a:pt x="58216" y="55880"/>
                  </a:lnTo>
                  <a:lnTo>
                    <a:pt x="76200" y="0"/>
                  </a:lnTo>
                  <a:lnTo>
                    <a:pt x="94183" y="55880"/>
                  </a:lnTo>
                  <a:lnTo>
                    <a:pt x="152400" y="55880"/>
                  </a:lnTo>
                  <a:lnTo>
                    <a:pt x="105308" y="90411"/>
                  </a:lnTo>
                  <a:lnTo>
                    <a:pt x="123291" y="146304"/>
                  </a:lnTo>
                  <a:lnTo>
                    <a:pt x="76200" y="111760"/>
                  </a:lnTo>
                  <a:lnTo>
                    <a:pt x="29108" y="146304"/>
                  </a:lnTo>
                  <a:lnTo>
                    <a:pt x="47091" y="90411"/>
                  </a:lnTo>
                  <a:lnTo>
                    <a:pt x="0" y="55880"/>
                  </a:lnTo>
                  <a:close/>
                </a:path>
              </a:pathLst>
            </a:custGeom>
            <a:ln w="12191">
              <a:solidFill>
                <a:srgbClr val="41709C"/>
              </a:solidFill>
            </a:ln>
          </p:spPr>
          <p:txBody>
            <a:bodyPr wrap="square" lIns="0" tIns="0" rIns="0" bIns="0" rtlCol="0"/>
            <a:lstStyle/>
            <a:p>
              <a:endParaRPr/>
            </a:p>
          </p:txBody>
        </p:sp>
        <p:sp>
          <p:nvSpPr>
            <p:cNvPr id="81" name="object 81"/>
            <p:cNvSpPr/>
            <p:nvPr/>
          </p:nvSpPr>
          <p:spPr>
            <a:xfrm>
              <a:off x="6324599" y="6243830"/>
              <a:ext cx="152400" cy="146685"/>
            </a:xfrm>
            <a:custGeom>
              <a:avLst/>
              <a:gdLst/>
              <a:ahLst/>
              <a:cxnLst/>
              <a:rect l="l" t="t" r="r" b="b"/>
              <a:pathLst>
                <a:path w="152400" h="146685">
                  <a:moveTo>
                    <a:pt x="76200" y="0"/>
                  </a:moveTo>
                  <a:lnTo>
                    <a:pt x="58216" y="55880"/>
                  </a:lnTo>
                  <a:lnTo>
                    <a:pt x="0" y="55880"/>
                  </a:lnTo>
                  <a:lnTo>
                    <a:pt x="47091" y="90411"/>
                  </a:lnTo>
                  <a:lnTo>
                    <a:pt x="29108" y="146304"/>
                  </a:lnTo>
                  <a:lnTo>
                    <a:pt x="76200" y="111760"/>
                  </a:lnTo>
                  <a:lnTo>
                    <a:pt x="123291" y="146304"/>
                  </a:lnTo>
                  <a:lnTo>
                    <a:pt x="105308" y="90411"/>
                  </a:lnTo>
                  <a:lnTo>
                    <a:pt x="152400" y="55880"/>
                  </a:lnTo>
                  <a:lnTo>
                    <a:pt x="94183" y="55880"/>
                  </a:lnTo>
                  <a:lnTo>
                    <a:pt x="76200" y="0"/>
                  </a:lnTo>
                  <a:close/>
                </a:path>
              </a:pathLst>
            </a:custGeom>
            <a:solidFill>
              <a:srgbClr val="5B9BD4"/>
            </a:solidFill>
          </p:spPr>
          <p:txBody>
            <a:bodyPr wrap="square" lIns="0" tIns="0" rIns="0" bIns="0" rtlCol="0"/>
            <a:lstStyle/>
            <a:p>
              <a:endParaRPr/>
            </a:p>
          </p:txBody>
        </p:sp>
        <p:sp>
          <p:nvSpPr>
            <p:cNvPr id="82" name="object 82"/>
            <p:cNvSpPr/>
            <p:nvPr/>
          </p:nvSpPr>
          <p:spPr>
            <a:xfrm>
              <a:off x="6324599" y="6243830"/>
              <a:ext cx="152400" cy="146685"/>
            </a:xfrm>
            <a:custGeom>
              <a:avLst/>
              <a:gdLst/>
              <a:ahLst/>
              <a:cxnLst/>
              <a:rect l="l" t="t" r="r" b="b"/>
              <a:pathLst>
                <a:path w="152400" h="146685">
                  <a:moveTo>
                    <a:pt x="0" y="55880"/>
                  </a:moveTo>
                  <a:lnTo>
                    <a:pt x="58216" y="55880"/>
                  </a:lnTo>
                  <a:lnTo>
                    <a:pt x="76200" y="0"/>
                  </a:lnTo>
                  <a:lnTo>
                    <a:pt x="94183" y="55880"/>
                  </a:lnTo>
                  <a:lnTo>
                    <a:pt x="152400" y="55880"/>
                  </a:lnTo>
                  <a:lnTo>
                    <a:pt x="105308" y="90411"/>
                  </a:lnTo>
                  <a:lnTo>
                    <a:pt x="123291" y="146304"/>
                  </a:lnTo>
                  <a:lnTo>
                    <a:pt x="76200" y="111760"/>
                  </a:lnTo>
                  <a:lnTo>
                    <a:pt x="29108" y="146304"/>
                  </a:lnTo>
                  <a:lnTo>
                    <a:pt x="47091" y="90411"/>
                  </a:lnTo>
                  <a:lnTo>
                    <a:pt x="0" y="55880"/>
                  </a:lnTo>
                  <a:close/>
                </a:path>
              </a:pathLst>
            </a:custGeom>
            <a:ln w="12191">
              <a:solidFill>
                <a:srgbClr val="41709C"/>
              </a:solidFill>
            </a:ln>
          </p:spPr>
          <p:txBody>
            <a:bodyPr wrap="square" lIns="0" tIns="0" rIns="0" bIns="0" rtlCol="0"/>
            <a:lstStyle/>
            <a:p>
              <a:endParaRPr/>
            </a:p>
          </p:txBody>
        </p:sp>
        <p:sp>
          <p:nvSpPr>
            <p:cNvPr id="83" name="object 83"/>
            <p:cNvSpPr/>
            <p:nvPr/>
          </p:nvSpPr>
          <p:spPr>
            <a:xfrm>
              <a:off x="7144511" y="6254498"/>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84" name="object 84"/>
            <p:cNvSpPr/>
            <p:nvPr/>
          </p:nvSpPr>
          <p:spPr>
            <a:xfrm>
              <a:off x="7144511" y="6254498"/>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sp>
          <p:nvSpPr>
            <p:cNvPr id="85" name="object 85"/>
            <p:cNvSpPr/>
            <p:nvPr/>
          </p:nvSpPr>
          <p:spPr>
            <a:xfrm>
              <a:off x="7577327" y="6254498"/>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86" name="object 86"/>
            <p:cNvSpPr/>
            <p:nvPr/>
          </p:nvSpPr>
          <p:spPr>
            <a:xfrm>
              <a:off x="7577327" y="6254498"/>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grpSp>
      <p:grpSp>
        <p:nvGrpSpPr>
          <p:cNvPr id="87" name="object 87"/>
          <p:cNvGrpSpPr/>
          <p:nvPr/>
        </p:nvGrpSpPr>
        <p:grpSpPr>
          <a:xfrm>
            <a:off x="9063228" y="1463040"/>
            <a:ext cx="2470785" cy="1176655"/>
            <a:chOff x="9063228" y="1463040"/>
            <a:chExt cx="2470785" cy="1176655"/>
          </a:xfrm>
        </p:grpSpPr>
        <p:pic>
          <p:nvPicPr>
            <p:cNvPr id="88" name="object 88"/>
            <p:cNvPicPr/>
            <p:nvPr/>
          </p:nvPicPr>
          <p:blipFill>
            <a:blip r:embed="rId2" cstate="print"/>
            <a:stretch>
              <a:fillRect/>
            </a:stretch>
          </p:blipFill>
          <p:spPr>
            <a:xfrm>
              <a:off x="9063228" y="1463040"/>
              <a:ext cx="2470402" cy="1176527"/>
            </a:xfrm>
            <a:prstGeom prst="rect">
              <a:avLst/>
            </a:prstGeom>
          </p:spPr>
        </p:pic>
        <p:sp>
          <p:nvSpPr>
            <p:cNvPr id="89" name="object 89"/>
            <p:cNvSpPr/>
            <p:nvPr/>
          </p:nvSpPr>
          <p:spPr>
            <a:xfrm>
              <a:off x="9156192" y="2374391"/>
              <a:ext cx="2138680" cy="180340"/>
            </a:xfrm>
            <a:custGeom>
              <a:avLst/>
              <a:gdLst/>
              <a:ahLst/>
              <a:cxnLst/>
              <a:rect l="l" t="t" r="r" b="b"/>
              <a:pathLst>
                <a:path w="2138679" h="180339">
                  <a:moveTo>
                    <a:pt x="152400" y="0"/>
                  </a:moveTo>
                  <a:lnTo>
                    <a:pt x="0" y="0"/>
                  </a:lnTo>
                  <a:lnTo>
                    <a:pt x="0" y="175260"/>
                  </a:lnTo>
                  <a:lnTo>
                    <a:pt x="152400" y="175260"/>
                  </a:lnTo>
                  <a:lnTo>
                    <a:pt x="152400" y="0"/>
                  </a:lnTo>
                  <a:close/>
                </a:path>
                <a:path w="2138679" h="180339">
                  <a:moveTo>
                    <a:pt x="557784" y="3048"/>
                  </a:moveTo>
                  <a:lnTo>
                    <a:pt x="403860" y="3048"/>
                  </a:lnTo>
                  <a:lnTo>
                    <a:pt x="403860" y="176784"/>
                  </a:lnTo>
                  <a:lnTo>
                    <a:pt x="557784" y="176784"/>
                  </a:lnTo>
                  <a:lnTo>
                    <a:pt x="557784" y="3048"/>
                  </a:lnTo>
                  <a:close/>
                </a:path>
                <a:path w="2138679" h="180339">
                  <a:moveTo>
                    <a:pt x="2138172" y="6096"/>
                  </a:moveTo>
                  <a:lnTo>
                    <a:pt x="1985772" y="6096"/>
                  </a:lnTo>
                  <a:lnTo>
                    <a:pt x="1985772" y="179832"/>
                  </a:lnTo>
                  <a:lnTo>
                    <a:pt x="2138172" y="179832"/>
                  </a:lnTo>
                  <a:lnTo>
                    <a:pt x="2138172" y="6096"/>
                  </a:lnTo>
                  <a:close/>
                </a:path>
              </a:pathLst>
            </a:custGeom>
            <a:solidFill>
              <a:srgbClr val="CC9900"/>
            </a:solidFill>
          </p:spPr>
          <p:txBody>
            <a:bodyPr wrap="square" lIns="0" tIns="0" rIns="0" bIns="0" rtlCol="0"/>
            <a:lstStyle/>
            <a:p>
              <a:endParaRPr/>
            </a:p>
          </p:txBody>
        </p:sp>
        <p:sp>
          <p:nvSpPr>
            <p:cNvPr id="90" name="object 90"/>
            <p:cNvSpPr/>
            <p:nvPr/>
          </p:nvSpPr>
          <p:spPr>
            <a:xfrm>
              <a:off x="9552432" y="2404874"/>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91" name="object 91"/>
            <p:cNvSpPr/>
            <p:nvPr/>
          </p:nvSpPr>
          <p:spPr>
            <a:xfrm>
              <a:off x="9552430" y="2404874"/>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sp>
          <p:nvSpPr>
            <p:cNvPr id="92" name="object 92"/>
            <p:cNvSpPr/>
            <p:nvPr/>
          </p:nvSpPr>
          <p:spPr>
            <a:xfrm>
              <a:off x="11134344" y="2391158"/>
              <a:ext cx="152400" cy="146685"/>
            </a:xfrm>
            <a:custGeom>
              <a:avLst/>
              <a:gdLst/>
              <a:ahLst/>
              <a:cxnLst/>
              <a:rect l="l" t="t" r="r" b="b"/>
              <a:pathLst>
                <a:path w="152400" h="146685">
                  <a:moveTo>
                    <a:pt x="76200" y="0"/>
                  </a:moveTo>
                  <a:lnTo>
                    <a:pt x="58216" y="55879"/>
                  </a:lnTo>
                  <a:lnTo>
                    <a:pt x="0" y="55879"/>
                  </a:lnTo>
                  <a:lnTo>
                    <a:pt x="47091" y="90411"/>
                  </a:lnTo>
                  <a:lnTo>
                    <a:pt x="29108" y="146303"/>
                  </a:lnTo>
                  <a:lnTo>
                    <a:pt x="76200" y="111759"/>
                  </a:lnTo>
                  <a:lnTo>
                    <a:pt x="123291" y="146303"/>
                  </a:lnTo>
                  <a:lnTo>
                    <a:pt x="105308" y="90411"/>
                  </a:lnTo>
                  <a:lnTo>
                    <a:pt x="152400" y="55879"/>
                  </a:lnTo>
                  <a:lnTo>
                    <a:pt x="94183" y="55879"/>
                  </a:lnTo>
                  <a:lnTo>
                    <a:pt x="76200" y="0"/>
                  </a:lnTo>
                  <a:close/>
                </a:path>
              </a:pathLst>
            </a:custGeom>
            <a:solidFill>
              <a:srgbClr val="5B9BD4"/>
            </a:solidFill>
          </p:spPr>
          <p:txBody>
            <a:bodyPr wrap="square" lIns="0" tIns="0" rIns="0" bIns="0" rtlCol="0"/>
            <a:lstStyle/>
            <a:p>
              <a:endParaRPr/>
            </a:p>
          </p:txBody>
        </p:sp>
        <p:sp>
          <p:nvSpPr>
            <p:cNvPr id="93" name="object 93"/>
            <p:cNvSpPr/>
            <p:nvPr/>
          </p:nvSpPr>
          <p:spPr>
            <a:xfrm>
              <a:off x="11134344" y="2391158"/>
              <a:ext cx="152400" cy="146685"/>
            </a:xfrm>
            <a:custGeom>
              <a:avLst/>
              <a:gdLst/>
              <a:ahLst/>
              <a:cxnLst/>
              <a:rect l="l" t="t" r="r" b="b"/>
              <a:pathLst>
                <a:path w="152400" h="146685">
                  <a:moveTo>
                    <a:pt x="0" y="55879"/>
                  </a:moveTo>
                  <a:lnTo>
                    <a:pt x="58216" y="55879"/>
                  </a:lnTo>
                  <a:lnTo>
                    <a:pt x="76200" y="0"/>
                  </a:lnTo>
                  <a:lnTo>
                    <a:pt x="94183" y="55879"/>
                  </a:lnTo>
                  <a:lnTo>
                    <a:pt x="152400" y="55879"/>
                  </a:lnTo>
                  <a:lnTo>
                    <a:pt x="105308" y="90411"/>
                  </a:lnTo>
                  <a:lnTo>
                    <a:pt x="123291" y="146303"/>
                  </a:lnTo>
                  <a:lnTo>
                    <a:pt x="76200" y="111759"/>
                  </a:lnTo>
                  <a:lnTo>
                    <a:pt x="29108" y="146303"/>
                  </a:lnTo>
                  <a:lnTo>
                    <a:pt x="47091" y="90411"/>
                  </a:lnTo>
                  <a:lnTo>
                    <a:pt x="0" y="55879"/>
                  </a:lnTo>
                  <a:close/>
                </a:path>
              </a:pathLst>
            </a:custGeom>
            <a:ln w="12191">
              <a:solidFill>
                <a:srgbClr val="41709C"/>
              </a:solidFill>
            </a:ln>
          </p:spPr>
          <p:txBody>
            <a:bodyPr wrap="square" lIns="0" tIns="0" rIns="0" bIns="0" rtlCol="0"/>
            <a:lstStyle/>
            <a:p>
              <a:endParaRPr/>
            </a:p>
          </p:txBody>
        </p:sp>
      </p:grpSp>
      <p:grpSp>
        <p:nvGrpSpPr>
          <p:cNvPr id="94" name="object 94"/>
          <p:cNvGrpSpPr/>
          <p:nvPr/>
        </p:nvGrpSpPr>
        <p:grpSpPr>
          <a:xfrm>
            <a:off x="9038843" y="2759964"/>
            <a:ext cx="2470785" cy="1176655"/>
            <a:chOff x="9038843" y="2759964"/>
            <a:chExt cx="2470785" cy="1176655"/>
          </a:xfrm>
        </p:grpSpPr>
        <p:pic>
          <p:nvPicPr>
            <p:cNvPr id="95" name="object 95"/>
            <p:cNvPicPr/>
            <p:nvPr/>
          </p:nvPicPr>
          <p:blipFill>
            <a:blip r:embed="rId2" cstate="print"/>
            <a:stretch>
              <a:fillRect/>
            </a:stretch>
          </p:blipFill>
          <p:spPr>
            <a:xfrm>
              <a:off x="9038843" y="2759964"/>
              <a:ext cx="2470403" cy="1176527"/>
            </a:xfrm>
            <a:prstGeom prst="rect">
              <a:avLst/>
            </a:prstGeom>
          </p:spPr>
        </p:pic>
        <p:sp>
          <p:nvSpPr>
            <p:cNvPr id="96" name="object 96"/>
            <p:cNvSpPr/>
            <p:nvPr/>
          </p:nvSpPr>
          <p:spPr>
            <a:xfrm>
              <a:off x="9174480" y="3656075"/>
              <a:ext cx="940435" cy="198755"/>
            </a:xfrm>
            <a:custGeom>
              <a:avLst/>
              <a:gdLst/>
              <a:ahLst/>
              <a:cxnLst/>
              <a:rect l="l" t="t" r="r" b="b"/>
              <a:pathLst>
                <a:path w="940434" h="198754">
                  <a:moveTo>
                    <a:pt x="152400" y="0"/>
                  </a:moveTo>
                  <a:lnTo>
                    <a:pt x="0" y="0"/>
                  </a:lnTo>
                  <a:lnTo>
                    <a:pt x="0" y="173736"/>
                  </a:lnTo>
                  <a:lnTo>
                    <a:pt x="152400" y="173736"/>
                  </a:lnTo>
                  <a:lnTo>
                    <a:pt x="152400" y="0"/>
                  </a:lnTo>
                  <a:close/>
                </a:path>
                <a:path w="940434" h="198754">
                  <a:moveTo>
                    <a:pt x="547116" y="21336"/>
                  </a:moveTo>
                  <a:lnTo>
                    <a:pt x="394716" y="21336"/>
                  </a:lnTo>
                  <a:lnTo>
                    <a:pt x="394716" y="195072"/>
                  </a:lnTo>
                  <a:lnTo>
                    <a:pt x="547116" y="195072"/>
                  </a:lnTo>
                  <a:lnTo>
                    <a:pt x="547116" y="21336"/>
                  </a:lnTo>
                  <a:close/>
                </a:path>
                <a:path w="940434" h="198754">
                  <a:moveTo>
                    <a:pt x="940308" y="24384"/>
                  </a:moveTo>
                  <a:lnTo>
                    <a:pt x="786384" y="24384"/>
                  </a:lnTo>
                  <a:lnTo>
                    <a:pt x="786384" y="198132"/>
                  </a:lnTo>
                  <a:lnTo>
                    <a:pt x="940308" y="198132"/>
                  </a:lnTo>
                  <a:lnTo>
                    <a:pt x="940308" y="24384"/>
                  </a:lnTo>
                  <a:close/>
                </a:path>
              </a:pathLst>
            </a:custGeom>
            <a:solidFill>
              <a:srgbClr val="CC9900"/>
            </a:solidFill>
          </p:spPr>
          <p:txBody>
            <a:bodyPr wrap="square" lIns="0" tIns="0" rIns="0" bIns="0" rtlCol="0"/>
            <a:lstStyle/>
            <a:p>
              <a:endParaRPr/>
            </a:p>
          </p:txBody>
        </p:sp>
        <p:sp>
          <p:nvSpPr>
            <p:cNvPr id="97" name="object 97"/>
            <p:cNvSpPr/>
            <p:nvPr/>
          </p:nvSpPr>
          <p:spPr>
            <a:xfrm>
              <a:off x="9960863" y="3704846"/>
              <a:ext cx="154305" cy="146685"/>
            </a:xfrm>
            <a:custGeom>
              <a:avLst/>
              <a:gdLst/>
              <a:ahLst/>
              <a:cxnLst/>
              <a:rect l="l" t="t" r="r" b="b"/>
              <a:pathLst>
                <a:path w="154304" h="146685">
                  <a:moveTo>
                    <a:pt x="76962" y="0"/>
                  </a:moveTo>
                  <a:lnTo>
                    <a:pt x="58788" y="55880"/>
                  </a:lnTo>
                  <a:lnTo>
                    <a:pt x="0" y="55880"/>
                  </a:lnTo>
                  <a:lnTo>
                    <a:pt x="47561" y="90411"/>
                  </a:lnTo>
                  <a:lnTo>
                    <a:pt x="29400" y="146304"/>
                  </a:lnTo>
                  <a:lnTo>
                    <a:pt x="76962" y="111760"/>
                  </a:lnTo>
                  <a:lnTo>
                    <a:pt x="124523" y="146304"/>
                  </a:lnTo>
                  <a:lnTo>
                    <a:pt x="106362" y="90411"/>
                  </a:lnTo>
                  <a:lnTo>
                    <a:pt x="153924" y="55880"/>
                  </a:lnTo>
                  <a:lnTo>
                    <a:pt x="95135" y="55880"/>
                  </a:lnTo>
                  <a:lnTo>
                    <a:pt x="76962" y="0"/>
                  </a:lnTo>
                  <a:close/>
                </a:path>
              </a:pathLst>
            </a:custGeom>
            <a:solidFill>
              <a:srgbClr val="5B9BD4"/>
            </a:solidFill>
          </p:spPr>
          <p:txBody>
            <a:bodyPr wrap="square" lIns="0" tIns="0" rIns="0" bIns="0" rtlCol="0"/>
            <a:lstStyle/>
            <a:p>
              <a:endParaRPr/>
            </a:p>
          </p:txBody>
        </p:sp>
        <p:sp>
          <p:nvSpPr>
            <p:cNvPr id="98" name="object 98"/>
            <p:cNvSpPr/>
            <p:nvPr/>
          </p:nvSpPr>
          <p:spPr>
            <a:xfrm>
              <a:off x="9960863" y="3704846"/>
              <a:ext cx="154305" cy="146685"/>
            </a:xfrm>
            <a:custGeom>
              <a:avLst/>
              <a:gdLst/>
              <a:ahLst/>
              <a:cxnLst/>
              <a:rect l="l" t="t" r="r" b="b"/>
              <a:pathLst>
                <a:path w="154304" h="146685">
                  <a:moveTo>
                    <a:pt x="0" y="55880"/>
                  </a:moveTo>
                  <a:lnTo>
                    <a:pt x="58788" y="55880"/>
                  </a:lnTo>
                  <a:lnTo>
                    <a:pt x="76962" y="0"/>
                  </a:lnTo>
                  <a:lnTo>
                    <a:pt x="95135" y="55880"/>
                  </a:lnTo>
                  <a:lnTo>
                    <a:pt x="153924" y="55880"/>
                  </a:lnTo>
                  <a:lnTo>
                    <a:pt x="106362" y="90411"/>
                  </a:lnTo>
                  <a:lnTo>
                    <a:pt x="124523" y="146304"/>
                  </a:lnTo>
                  <a:lnTo>
                    <a:pt x="76962" y="111760"/>
                  </a:lnTo>
                  <a:lnTo>
                    <a:pt x="29400" y="146304"/>
                  </a:lnTo>
                  <a:lnTo>
                    <a:pt x="47561" y="90411"/>
                  </a:lnTo>
                  <a:lnTo>
                    <a:pt x="0" y="55880"/>
                  </a:lnTo>
                  <a:close/>
                </a:path>
              </a:pathLst>
            </a:custGeom>
            <a:ln w="12192">
              <a:solidFill>
                <a:srgbClr val="41709C"/>
              </a:solidFill>
            </a:ln>
          </p:spPr>
          <p:txBody>
            <a:bodyPr wrap="square" lIns="0" tIns="0" rIns="0" bIns="0" rtlCol="0"/>
            <a:lstStyle/>
            <a:p>
              <a:endParaRPr/>
            </a:p>
          </p:txBody>
        </p:sp>
      </p:grpSp>
      <p:sp>
        <p:nvSpPr>
          <p:cNvPr id="99" name="object 99"/>
          <p:cNvSpPr txBox="1"/>
          <p:nvPr/>
        </p:nvSpPr>
        <p:spPr>
          <a:xfrm>
            <a:off x="914400" y="934660"/>
            <a:ext cx="5564590" cy="679673"/>
          </a:xfrm>
          <a:prstGeom prst="rect">
            <a:avLst/>
          </a:prstGeom>
        </p:spPr>
        <p:txBody>
          <a:bodyPr vert="horz" wrap="square" lIns="0" tIns="60960" rIns="0" bIns="0" rtlCol="0">
            <a:spAutoFit/>
          </a:bodyPr>
          <a:lstStyle/>
          <a:p>
            <a:pPr marL="12700">
              <a:lnSpc>
                <a:spcPct val="100000"/>
              </a:lnSpc>
              <a:spcBef>
                <a:spcPts val="480"/>
              </a:spcBef>
            </a:pPr>
            <a:r>
              <a:rPr lang="es-MX" sz="1800" dirty="0" smtClean="0">
                <a:latin typeface="Calibri"/>
                <a:cs typeface="Calibri"/>
              </a:rPr>
              <a:t>Campo inicial configurado con el vehículo negro eliminado</a:t>
            </a:r>
          </a:p>
          <a:p>
            <a:pPr marL="12700">
              <a:lnSpc>
                <a:spcPct val="100000"/>
              </a:lnSpc>
              <a:spcBef>
                <a:spcPts val="480"/>
              </a:spcBef>
            </a:pPr>
            <a:r>
              <a:rPr lang="es-MX" sz="1800" dirty="0" smtClean="0">
                <a:latin typeface="Calibri"/>
                <a:cs typeface="Calibri"/>
              </a:rPr>
              <a:t>= Punto adyacente</a:t>
            </a:r>
            <a:endParaRPr sz="1800" dirty="0">
              <a:latin typeface="Calibri"/>
              <a:cs typeface="Calibri"/>
            </a:endParaRPr>
          </a:p>
        </p:txBody>
      </p:sp>
      <p:sp>
        <p:nvSpPr>
          <p:cNvPr id="100" name="object 100"/>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101" name="object 101"/>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02" name="object 102"/>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03" name="object 103"/>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20</a:t>
            </a:fld>
            <a:endParaRPr spc="-25"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76200"/>
            <a:ext cx="12418060" cy="505908"/>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1F3863"/>
                </a:solidFill>
              </a:rPr>
              <a:t>10.2</a:t>
            </a:r>
            <a:r>
              <a:rPr sz="3200" spc="-160" dirty="0">
                <a:solidFill>
                  <a:srgbClr val="1F3863"/>
                </a:solidFill>
              </a:rPr>
              <a:t> </a:t>
            </a:r>
            <a:r>
              <a:rPr lang="es-MX" sz="2800" spc="-100" dirty="0">
                <a:solidFill>
                  <a:srgbClr val="1F3863"/>
                </a:solidFill>
              </a:rPr>
              <a:t>Definición de puntuación: “Vehículo negro al lugar de recogida”</a:t>
            </a:r>
            <a:endParaRPr sz="2800" dirty="0"/>
          </a:p>
        </p:txBody>
      </p:sp>
      <p:grpSp>
        <p:nvGrpSpPr>
          <p:cNvPr id="3" name="object 3"/>
          <p:cNvGrpSpPr/>
          <p:nvPr/>
        </p:nvGrpSpPr>
        <p:grpSpPr>
          <a:xfrm>
            <a:off x="1801367" y="1455420"/>
            <a:ext cx="3759835" cy="2075814"/>
            <a:chOff x="1801367" y="1455420"/>
            <a:chExt cx="3759835" cy="2075814"/>
          </a:xfrm>
        </p:grpSpPr>
        <p:pic>
          <p:nvPicPr>
            <p:cNvPr id="4" name="object 4"/>
            <p:cNvPicPr/>
            <p:nvPr/>
          </p:nvPicPr>
          <p:blipFill>
            <a:blip r:embed="rId2" cstate="print"/>
            <a:stretch>
              <a:fillRect/>
            </a:stretch>
          </p:blipFill>
          <p:spPr>
            <a:xfrm>
              <a:off x="1801367" y="1455420"/>
              <a:ext cx="3759707" cy="2075675"/>
            </a:xfrm>
            <a:prstGeom prst="rect">
              <a:avLst/>
            </a:prstGeom>
          </p:spPr>
        </p:pic>
        <p:sp>
          <p:nvSpPr>
            <p:cNvPr id="5" name="object 5"/>
            <p:cNvSpPr/>
            <p:nvPr/>
          </p:nvSpPr>
          <p:spPr>
            <a:xfrm>
              <a:off x="3334511" y="3148583"/>
              <a:ext cx="1899920" cy="0"/>
            </a:xfrm>
            <a:custGeom>
              <a:avLst/>
              <a:gdLst/>
              <a:ahLst/>
              <a:cxnLst/>
              <a:rect l="l" t="t" r="r" b="b"/>
              <a:pathLst>
                <a:path w="1899920">
                  <a:moveTo>
                    <a:pt x="0" y="0"/>
                  </a:moveTo>
                  <a:lnTo>
                    <a:pt x="1899742" y="0"/>
                  </a:lnTo>
                </a:path>
              </a:pathLst>
            </a:custGeom>
            <a:ln w="15240">
              <a:solidFill>
                <a:srgbClr val="5B9BD4"/>
              </a:solidFill>
              <a:prstDash val="lgDash"/>
            </a:ln>
          </p:spPr>
          <p:txBody>
            <a:bodyPr wrap="square" lIns="0" tIns="0" rIns="0" bIns="0" rtlCol="0"/>
            <a:lstStyle/>
            <a:p>
              <a:endParaRPr/>
            </a:p>
          </p:txBody>
        </p:sp>
      </p:grpSp>
      <p:sp>
        <p:nvSpPr>
          <p:cNvPr id="6" name="object 6"/>
          <p:cNvSpPr txBox="1"/>
          <p:nvPr/>
        </p:nvSpPr>
        <p:spPr>
          <a:xfrm>
            <a:off x="1524000" y="838200"/>
            <a:ext cx="4973600" cy="566822"/>
          </a:xfrm>
          <a:prstGeom prst="rect">
            <a:avLst/>
          </a:prstGeom>
        </p:spPr>
        <p:txBody>
          <a:bodyPr vert="horz" wrap="square" lIns="0" tIns="12700" rIns="0" bIns="0" rtlCol="0">
            <a:spAutoFit/>
          </a:bodyPr>
          <a:lstStyle/>
          <a:p>
            <a:pPr marL="12700">
              <a:lnSpc>
                <a:spcPct val="100000"/>
              </a:lnSpc>
              <a:spcBef>
                <a:spcPts val="100"/>
              </a:spcBef>
            </a:pPr>
            <a:r>
              <a:rPr lang="es-MX" sz="1800" dirty="0" smtClean="0">
                <a:latin typeface="Calibri"/>
                <a:cs typeface="Calibri"/>
              </a:rPr>
              <a:t>Todas las partes del vehículo están dentro de las líneas en la vista .</a:t>
            </a:r>
            <a:endParaRPr sz="1800" dirty="0">
              <a:latin typeface="Calibri"/>
              <a:cs typeface="Calibri"/>
            </a:endParaRPr>
          </a:p>
        </p:txBody>
      </p:sp>
      <p:grpSp>
        <p:nvGrpSpPr>
          <p:cNvPr id="7" name="object 7"/>
          <p:cNvGrpSpPr/>
          <p:nvPr/>
        </p:nvGrpSpPr>
        <p:grpSpPr>
          <a:xfrm>
            <a:off x="2884938" y="1357630"/>
            <a:ext cx="2584450" cy="1810385"/>
            <a:chOff x="2884938" y="1357630"/>
            <a:chExt cx="2584450" cy="1810385"/>
          </a:xfrm>
        </p:grpSpPr>
        <p:sp>
          <p:nvSpPr>
            <p:cNvPr id="8" name="object 8"/>
            <p:cNvSpPr/>
            <p:nvPr/>
          </p:nvSpPr>
          <p:spPr>
            <a:xfrm>
              <a:off x="3015335" y="1450848"/>
              <a:ext cx="2408555" cy="164465"/>
            </a:xfrm>
            <a:custGeom>
              <a:avLst/>
              <a:gdLst/>
              <a:ahLst/>
              <a:cxnLst/>
              <a:rect l="l" t="t" r="r" b="b"/>
              <a:pathLst>
                <a:path w="2408554" h="164465">
                  <a:moveTo>
                    <a:pt x="2408008" y="0"/>
                  </a:moveTo>
                  <a:lnTo>
                    <a:pt x="0" y="164287"/>
                  </a:lnTo>
                </a:path>
              </a:pathLst>
            </a:custGeom>
            <a:ln w="12700">
              <a:solidFill>
                <a:srgbClr val="5B9BD4"/>
              </a:solidFill>
            </a:ln>
          </p:spPr>
          <p:txBody>
            <a:bodyPr wrap="square" lIns="0" tIns="0" rIns="0" bIns="0" rtlCol="0"/>
            <a:lstStyle/>
            <a:p>
              <a:endParaRPr/>
            </a:p>
          </p:txBody>
        </p:sp>
        <p:sp>
          <p:nvSpPr>
            <p:cNvPr id="9" name="object 9"/>
            <p:cNvSpPr/>
            <p:nvPr/>
          </p:nvSpPr>
          <p:spPr>
            <a:xfrm>
              <a:off x="2951984" y="1576259"/>
              <a:ext cx="78740" cy="76200"/>
            </a:xfrm>
            <a:custGeom>
              <a:avLst/>
              <a:gdLst/>
              <a:ahLst/>
              <a:cxnLst/>
              <a:rect l="l" t="t" r="r" b="b"/>
              <a:pathLst>
                <a:path w="78739" h="76200">
                  <a:moveTo>
                    <a:pt x="73431" y="0"/>
                  </a:moveTo>
                  <a:lnTo>
                    <a:pt x="0" y="43205"/>
                  </a:lnTo>
                  <a:lnTo>
                    <a:pt x="78625" y="76022"/>
                  </a:lnTo>
                  <a:lnTo>
                    <a:pt x="73431" y="0"/>
                  </a:lnTo>
                  <a:close/>
                </a:path>
              </a:pathLst>
            </a:custGeom>
            <a:solidFill>
              <a:srgbClr val="5B9BD4"/>
            </a:solidFill>
          </p:spPr>
          <p:txBody>
            <a:bodyPr wrap="square" lIns="0" tIns="0" rIns="0" bIns="0" rtlCol="0"/>
            <a:lstStyle/>
            <a:p>
              <a:endParaRPr/>
            </a:p>
          </p:txBody>
        </p:sp>
        <p:sp>
          <p:nvSpPr>
            <p:cNvPr id="10" name="object 10"/>
            <p:cNvSpPr/>
            <p:nvPr/>
          </p:nvSpPr>
          <p:spPr>
            <a:xfrm>
              <a:off x="2943244" y="1418844"/>
              <a:ext cx="2444750" cy="1053465"/>
            </a:xfrm>
            <a:custGeom>
              <a:avLst/>
              <a:gdLst/>
              <a:ahLst/>
              <a:cxnLst/>
              <a:rect l="l" t="t" r="r" b="b"/>
              <a:pathLst>
                <a:path w="2444750" h="1053464">
                  <a:moveTo>
                    <a:pt x="2444356" y="0"/>
                  </a:moveTo>
                  <a:lnTo>
                    <a:pt x="0" y="1053465"/>
                  </a:lnTo>
                </a:path>
              </a:pathLst>
            </a:custGeom>
            <a:ln w="12700">
              <a:solidFill>
                <a:srgbClr val="5B9BD4"/>
              </a:solidFill>
            </a:ln>
          </p:spPr>
          <p:txBody>
            <a:bodyPr wrap="square" lIns="0" tIns="0" rIns="0" bIns="0" rtlCol="0"/>
            <a:lstStyle/>
            <a:p>
              <a:endParaRPr/>
            </a:p>
          </p:txBody>
        </p:sp>
        <p:sp>
          <p:nvSpPr>
            <p:cNvPr id="11" name="object 11"/>
            <p:cNvSpPr/>
            <p:nvPr/>
          </p:nvSpPr>
          <p:spPr>
            <a:xfrm>
              <a:off x="2884938" y="2432286"/>
              <a:ext cx="85090" cy="70485"/>
            </a:xfrm>
            <a:custGeom>
              <a:avLst/>
              <a:gdLst/>
              <a:ahLst/>
              <a:cxnLst/>
              <a:rect l="l" t="t" r="r" b="b"/>
              <a:pathLst>
                <a:path w="85089" h="70485">
                  <a:moveTo>
                    <a:pt x="54889" y="0"/>
                  </a:moveTo>
                  <a:lnTo>
                    <a:pt x="0" y="65151"/>
                  </a:lnTo>
                  <a:lnTo>
                    <a:pt x="85051" y="69977"/>
                  </a:lnTo>
                  <a:lnTo>
                    <a:pt x="54889" y="0"/>
                  </a:lnTo>
                  <a:close/>
                </a:path>
              </a:pathLst>
            </a:custGeom>
            <a:solidFill>
              <a:srgbClr val="5B9BD4"/>
            </a:solidFill>
          </p:spPr>
          <p:txBody>
            <a:bodyPr wrap="square" lIns="0" tIns="0" rIns="0" bIns="0" rtlCol="0"/>
            <a:lstStyle/>
            <a:p>
              <a:endParaRPr/>
            </a:p>
          </p:txBody>
        </p:sp>
        <p:sp>
          <p:nvSpPr>
            <p:cNvPr id="12" name="object 12"/>
            <p:cNvSpPr/>
            <p:nvPr/>
          </p:nvSpPr>
          <p:spPr>
            <a:xfrm>
              <a:off x="4588897" y="1363980"/>
              <a:ext cx="874394" cy="896619"/>
            </a:xfrm>
            <a:custGeom>
              <a:avLst/>
              <a:gdLst/>
              <a:ahLst/>
              <a:cxnLst/>
              <a:rect l="l" t="t" r="r" b="b"/>
              <a:pathLst>
                <a:path w="874395" h="896619">
                  <a:moveTo>
                    <a:pt x="874013" y="0"/>
                  </a:moveTo>
                  <a:lnTo>
                    <a:pt x="0" y="896581"/>
                  </a:lnTo>
                </a:path>
              </a:pathLst>
            </a:custGeom>
            <a:ln w="12700">
              <a:solidFill>
                <a:srgbClr val="5B9BD4"/>
              </a:solidFill>
            </a:ln>
          </p:spPr>
          <p:txBody>
            <a:bodyPr wrap="square" lIns="0" tIns="0" rIns="0" bIns="0" rtlCol="0"/>
            <a:lstStyle/>
            <a:p>
              <a:endParaRPr/>
            </a:p>
          </p:txBody>
        </p:sp>
        <p:sp>
          <p:nvSpPr>
            <p:cNvPr id="13" name="object 13"/>
            <p:cNvSpPr/>
            <p:nvPr/>
          </p:nvSpPr>
          <p:spPr>
            <a:xfrm>
              <a:off x="4544565" y="2224867"/>
              <a:ext cx="80645" cy="81280"/>
            </a:xfrm>
            <a:custGeom>
              <a:avLst/>
              <a:gdLst/>
              <a:ahLst/>
              <a:cxnLst/>
              <a:rect l="l" t="t" r="r" b="b"/>
              <a:pathLst>
                <a:path w="80645" h="81280">
                  <a:moveTo>
                    <a:pt x="25908" y="0"/>
                  </a:moveTo>
                  <a:lnTo>
                    <a:pt x="0" y="81165"/>
                  </a:lnTo>
                  <a:lnTo>
                    <a:pt x="80479" y="53187"/>
                  </a:lnTo>
                  <a:lnTo>
                    <a:pt x="25908" y="0"/>
                  </a:lnTo>
                  <a:close/>
                </a:path>
              </a:pathLst>
            </a:custGeom>
            <a:solidFill>
              <a:srgbClr val="5B9BD4"/>
            </a:solidFill>
          </p:spPr>
          <p:txBody>
            <a:bodyPr wrap="square" lIns="0" tIns="0" rIns="0" bIns="0" rtlCol="0"/>
            <a:lstStyle/>
            <a:p>
              <a:endParaRPr/>
            </a:p>
          </p:txBody>
        </p:sp>
        <p:sp>
          <p:nvSpPr>
            <p:cNvPr id="14" name="object 14"/>
            <p:cNvSpPr/>
            <p:nvPr/>
          </p:nvSpPr>
          <p:spPr>
            <a:xfrm>
              <a:off x="4121505" y="1450848"/>
              <a:ext cx="1282065" cy="1666875"/>
            </a:xfrm>
            <a:custGeom>
              <a:avLst/>
              <a:gdLst/>
              <a:ahLst/>
              <a:cxnLst/>
              <a:rect l="l" t="t" r="r" b="b"/>
              <a:pathLst>
                <a:path w="1282064" h="1666875">
                  <a:moveTo>
                    <a:pt x="1281722" y="0"/>
                  </a:moveTo>
                  <a:lnTo>
                    <a:pt x="0" y="1666798"/>
                  </a:lnTo>
                </a:path>
              </a:pathLst>
            </a:custGeom>
            <a:ln w="12700">
              <a:solidFill>
                <a:srgbClr val="5B9BD4"/>
              </a:solidFill>
            </a:ln>
          </p:spPr>
          <p:txBody>
            <a:bodyPr wrap="square" lIns="0" tIns="0" rIns="0" bIns="0" rtlCol="0"/>
            <a:lstStyle/>
            <a:p>
              <a:endParaRPr/>
            </a:p>
          </p:txBody>
        </p:sp>
        <p:sp>
          <p:nvSpPr>
            <p:cNvPr id="15" name="object 15"/>
            <p:cNvSpPr/>
            <p:nvPr/>
          </p:nvSpPr>
          <p:spPr>
            <a:xfrm>
              <a:off x="4082796" y="3084351"/>
              <a:ext cx="76835" cy="83820"/>
            </a:xfrm>
            <a:custGeom>
              <a:avLst/>
              <a:gdLst/>
              <a:ahLst/>
              <a:cxnLst/>
              <a:rect l="l" t="t" r="r" b="b"/>
              <a:pathLst>
                <a:path w="76835" h="83819">
                  <a:moveTo>
                    <a:pt x="16243" y="0"/>
                  </a:moveTo>
                  <a:lnTo>
                    <a:pt x="0" y="83629"/>
                  </a:lnTo>
                  <a:lnTo>
                    <a:pt x="76657" y="46443"/>
                  </a:lnTo>
                  <a:lnTo>
                    <a:pt x="16243" y="0"/>
                  </a:lnTo>
                  <a:close/>
                </a:path>
              </a:pathLst>
            </a:custGeom>
            <a:solidFill>
              <a:srgbClr val="5B9BD4"/>
            </a:solidFill>
          </p:spPr>
          <p:txBody>
            <a:bodyPr wrap="square" lIns="0" tIns="0" rIns="0" bIns="0" rtlCol="0"/>
            <a:lstStyle/>
            <a:p>
              <a:endParaRPr/>
            </a:p>
          </p:txBody>
        </p:sp>
      </p:grpSp>
      <p:grpSp>
        <p:nvGrpSpPr>
          <p:cNvPr id="16" name="object 16"/>
          <p:cNvGrpSpPr/>
          <p:nvPr/>
        </p:nvGrpSpPr>
        <p:grpSpPr>
          <a:xfrm>
            <a:off x="445008" y="3691128"/>
            <a:ext cx="2400300" cy="1324610"/>
            <a:chOff x="445008" y="3691128"/>
            <a:chExt cx="2400300" cy="1324610"/>
          </a:xfrm>
        </p:grpSpPr>
        <p:pic>
          <p:nvPicPr>
            <p:cNvPr id="17" name="object 17"/>
            <p:cNvPicPr/>
            <p:nvPr/>
          </p:nvPicPr>
          <p:blipFill>
            <a:blip r:embed="rId2" cstate="print"/>
            <a:stretch>
              <a:fillRect/>
            </a:stretch>
          </p:blipFill>
          <p:spPr>
            <a:xfrm>
              <a:off x="445008" y="3691128"/>
              <a:ext cx="2400299" cy="1324355"/>
            </a:xfrm>
            <a:prstGeom prst="rect">
              <a:avLst/>
            </a:prstGeom>
          </p:spPr>
        </p:pic>
        <p:sp>
          <p:nvSpPr>
            <p:cNvPr id="18" name="object 18"/>
            <p:cNvSpPr/>
            <p:nvPr/>
          </p:nvSpPr>
          <p:spPr>
            <a:xfrm>
              <a:off x="1187195" y="3933444"/>
              <a:ext cx="539750" cy="548640"/>
            </a:xfrm>
            <a:custGeom>
              <a:avLst/>
              <a:gdLst/>
              <a:ahLst/>
              <a:cxnLst/>
              <a:rect l="l" t="t" r="r" b="b"/>
              <a:pathLst>
                <a:path w="539750" h="548639">
                  <a:moveTo>
                    <a:pt x="539496" y="0"/>
                  </a:moveTo>
                  <a:lnTo>
                    <a:pt x="0" y="0"/>
                  </a:lnTo>
                  <a:lnTo>
                    <a:pt x="0" y="548639"/>
                  </a:lnTo>
                  <a:lnTo>
                    <a:pt x="539496" y="548639"/>
                  </a:lnTo>
                  <a:lnTo>
                    <a:pt x="539496" y="0"/>
                  </a:lnTo>
                  <a:close/>
                </a:path>
              </a:pathLst>
            </a:custGeom>
            <a:solidFill>
              <a:srgbClr val="000000"/>
            </a:solidFill>
          </p:spPr>
          <p:txBody>
            <a:bodyPr wrap="square" lIns="0" tIns="0" rIns="0" bIns="0" rtlCol="0"/>
            <a:lstStyle/>
            <a:p>
              <a:endParaRPr/>
            </a:p>
          </p:txBody>
        </p:sp>
        <p:sp>
          <p:nvSpPr>
            <p:cNvPr id="19" name="object 19"/>
            <p:cNvSpPr/>
            <p:nvPr/>
          </p:nvSpPr>
          <p:spPr>
            <a:xfrm>
              <a:off x="1187195" y="3933444"/>
              <a:ext cx="539750" cy="548640"/>
            </a:xfrm>
            <a:custGeom>
              <a:avLst/>
              <a:gdLst/>
              <a:ahLst/>
              <a:cxnLst/>
              <a:rect l="l" t="t" r="r" b="b"/>
              <a:pathLst>
                <a:path w="539750" h="548639">
                  <a:moveTo>
                    <a:pt x="0" y="0"/>
                  </a:moveTo>
                  <a:lnTo>
                    <a:pt x="539496" y="0"/>
                  </a:lnTo>
                  <a:lnTo>
                    <a:pt x="539496" y="548639"/>
                  </a:lnTo>
                  <a:lnTo>
                    <a:pt x="0" y="548639"/>
                  </a:lnTo>
                  <a:lnTo>
                    <a:pt x="0" y="0"/>
                  </a:lnTo>
                  <a:close/>
                </a:path>
              </a:pathLst>
            </a:custGeom>
            <a:ln w="3175">
              <a:solidFill>
                <a:srgbClr val="000000"/>
              </a:solidFill>
            </a:ln>
          </p:spPr>
          <p:txBody>
            <a:bodyPr wrap="square" lIns="0" tIns="0" rIns="0" bIns="0" rtlCol="0"/>
            <a:lstStyle/>
            <a:p>
              <a:endParaRPr/>
            </a:p>
          </p:txBody>
        </p:sp>
        <p:sp>
          <p:nvSpPr>
            <p:cNvPr id="20" name="object 20"/>
            <p:cNvSpPr/>
            <p:nvPr/>
          </p:nvSpPr>
          <p:spPr>
            <a:xfrm>
              <a:off x="1356359" y="4776216"/>
              <a:ext cx="1235710" cy="0"/>
            </a:xfrm>
            <a:custGeom>
              <a:avLst/>
              <a:gdLst/>
              <a:ahLst/>
              <a:cxnLst/>
              <a:rect l="l" t="t" r="r" b="b"/>
              <a:pathLst>
                <a:path w="1235710">
                  <a:moveTo>
                    <a:pt x="0" y="0"/>
                  </a:moveTo>
                  <a:lnTo>
                    <a:pt x="1235125" y="0"/>
                  </a:lnTo>
                </a:path>
              </a:pathLst>
            </a:custGeom>
            <a:ln w="15240">
              <a:solidFill>
                <a:srgbClr val="5B9BD4"/>
              </a:solidFill>
              <a:prstDash val="lgDash"/>
            </a:ln>
          </p:spPr>
          <p:txBody>
            <a:bodyPr wrap="square" lIns="0" tIns="0" rIns="0" bIns="0" rtlCol="0"/>
            <a:lstStyle/>
            <a:p>
              <a:endParaRPr/>
            </a:p>
          </p:txBody>
        </p:sp>
      </p:grpSp>
      <p:grpSp>
        <p:nvGrpSpPr>
          <p:cNvPr id="21" name="object 21"/>
          <p:cNvGrpSpPr/>
          <p:nvPr/>
        </p:nvGrpSpPr>
        <p:grpSpPr>
          <a:xfrm>
            <a:off x="3002279" y="3691128"/>
            <a:ext cx="2400300" cy="1324610"/>
            <a:chOff x="3002279" y="3691128"/>
            <a:chExt cx="2400300" cy="1324610"/>
          </a:xfrm>
        </p:grpSpPr>
        <p:pic>
          <p:nvPicPr>
            <p:cNvPr id="22" name="object 22"/>
            <p:cNvPicPr/>
            <p:nvPr/>
          </p:nvPicPr>
          <p:blipFill>
            <a:blip r:embed="rId2" cstate="print"/>
            <a:stretch>
              <a:fillRect/>
            </a:stretch>
          </p:blipFill>
          <p:spPr>
            <a:xfrm>
              <a:off x="3002279" y="3691128"/>
              <a:ext cx="2400299" cy="1324355"/>
            </a:xfrm>
            <a:prstGeom prst="rect">
              <a:avLst/>
            </a:prstGeom>
          </p:spPr>
        </p:pic>
        <p:sp>
          <p:nvSpPr>
            <p:cNvPr id="23" name="object 23"/>
            <p:cNvSpPr/>
            <p:nvPr/>
          </p:nvSpPr>
          <p:spPr>
            <a:xfrm>
              <a:off x="4198619" y="4219956"/>
              <a:ext cx="539750" cy="547370"/>
            </a:xfrm>
            <a:custGeom>
              <a:avLst/>
              <a:gdLst/>
              <a:ahLst/>
              <a:cxnLst/>
              <a:rect l="l" t="t" r="r" b="b"/>
              <a:pathLst>
                <a:path w="539750" h="547370">
                  <a:moveTo>
                    <a:pt x="539496" y="0"/>
                  </a:moveTo>
                  <a:lnTo>
                    <a:pt x="0" y="0"/>
                  </a:lnTo>
                  <a:lnTo>
                    <a:pt x="0" y="547116"/>
                  </a:lnTo>
                  <a:lnTo>
                    <a:pt x="539496" y="547116"/>
                  </a:lnTo>
                  <a:lnTo>
                    <a:pt x="539496" y="0"/>
                  </a:lnTo>
                  <a:close/>
                </a:path>
              </a:pathLst>
            </a:custGeom>
            <a:solidFill>
              <a:srgbClr val="000000"/>
            </a:solidFill>
          </p:spPr>
          <p:txBody>
            <a:bodyPr wrap="square" lIns="0" tIns="0" rIns="0" bIns="0" rtlCol="0"/>
            <a:lstStyle/>
            <a:p>
              <a:endParaRPr/>
            </a:p>
          </p:txBody>
        </p:sp>
        <p:sp>
          <p:nvSpPr>
            <p:cNvPr id="24" name="object 24"/>
            <p:cNvSpPr/>
            <p:nvPr/>
          </p:nvSpPr>
          <p:spPr>
            <a:xfrm>
              <a:off x="4198619" y="4219956"/>
              <a:ext cx="539750" cy="547370"/>
            </a:xfrm>
            <a:custGeom>
              <a:avLst/>
              <a:gdLst/>
              <a:ahLst/>
              <a:cxnLst/>
              <a:rect l="l" t="t" r="r" b="b"/>
              <a:pathLst>
                <a:path w="539750" h="547370">
                  <a:moveTo>
                    <a:pt x="0" y="0"/>
                  </a:moveTo>
                  <a:lnTo>
                    <a:pt x="539496" y="0"/>
                  </a:lnTo>
                  <a:lnTo>
                    <a:pt x="539496" y="547116"/>
                  </a:lnTo>
                  <a:lnTo>
                    <a:pt x="0" y="547116"/>
                  </a:lnTo>
                  <a:lnTo>
                    <a:pt x="0" y="0"/>
                  </a:lnTo>
                  <a:close/>
                </a:path>
              </a:pathLst>
            </a:custGeom>
            <a:ln w="3175">
              <a:solidFill>
                <a:srgbClr val="000000"/>
              </a:solidFill>
            </a:ln>
          </p:spPr>
          <p:txBody>
            <a:bodyPr wrap="square" lIns="0" tIns="0" rIns="0" bIns="0" rtlCol="0"/>
            <a:lstStyle/>
            <a:p>
              <a:endParaRPr/>
            </a:p>
          </p:txBody>
        </p:sp>
        <p:sp>
          <p:nvSpPr>
            <p:cNvPr id="25" name="object 25"/>
            <p:cNvSpPr/>
            <p:nvPr/>
          </p:nvSpPr>
          <p:spPr>
            <a:xfrm>
              <a:off x="3913631" y="4776216"/>
              <a:ext cx="1235710" cy="0"/>
            </a:xfrm>
            <a:custGeom>
              <a:avLst/>
              <a:gdLst/>
              <a:ahLst/>
              <a:cxnLst/>
              <a:rect l="l" t="t" r="r" b="b"/>
              <a:pathLst>
                <a:path w="1235710">
                  <a:moveTo>
                    <a:pt x="0" y="0"/>
                  </a:moveTo>
                  <a:lnTo>
                    <a:pt x="1235125" y="0"/>
                  </a:lnTo>
                </a:path>
              </a:pathLst>
            </a:custGeom>
            <a:ln w="15240">
              <a:solidFill>
                <a:srgbClr val="5B9BD4"/>
              </a:solidFill>
              <a:prstDash val="lgDash"/>
            </a:ln>
          </p:spPr>
          <p:txBody>
            <a:bodyPr wrap="square" lIns="0" tIns="0" rIns="0" bIns="0" rtlCol="0"/>
            <a:lstStyle/>
            <a:p>
              <a:endParaRPr/>
            </a:p>
          </p:txBody>
        </p:sp>
      </p:grpSp>
      <p:grpSp>
        <p:nvGrpSpPr>
          <p:cNvPr id="26" name="object 26"/>
          <p:cNvGrpSpPr/>
          <p:nvPr/>
        </p:nvGrpSpPr>
        <p:grpSpPr>
          <a:xfrm>
            <a:off x="5657088" y="3727703"/>
            <a:ext cx="2399030" cy="1324610"/>
            <a:chOff x="5657088" y="3727703"/>
            <a:chExt cx="2399030" cy="1324610"/>
          </a:xfrm>
        </p:grpSpPr>
        <p:pic>
          <p:nvPicPr>
            <p:cNvPr id="27" name="object 27"/>
            <p:cNvPicPr/>
            <p:nvPr/>
          </p:nvPicPr>
          <p:blipFill>
            <a:blip r:embed="rId2" cstate="print"/>
            <a:stretch>
              <a:fillRect/>
            </a:stretch>
          </p:blipFill>
          <p:spPr>
            <a:xfrm>
              <a:off x="5657088" y="3727703"/>
              <a:ext cx="2398775" cy="1324355"/>
            </a:xfrm>
            <a:prstGeom prst="rect">
              <a:avLst/>
            </a:prstGeom>
          </p:spPr>
        </p:pic>
        <p:sp>
          <p:nvSpPr>
            <p:cNvPr id="28" name="object 28"/>
            <p:cNvSpPr/>
            <p:nvPr/>
          </p:nvSpPr>
          <p:spPr>
            <a:xfrm>
              <a:off x="6480047" y="3811523"/>
              <a:ext cx="539750" cy="547370"/>
            </a:xfrm>
            <a:custGeom>
              <a:avLst/>
              <a:gdLst/>
              <a:ahLst/>
              <a:cxnLst/>
              <a:rect l="l" t="t" r="r" b="b"/>
              <a:pathLst>
                <a:path w="539750" h="547370">
                  <a:moveTo>
                    <a:pt x="539496" y="0"/>
                  </a:moveTo>
                  <a:lnTo>
                    <a:pt x="0" y="0"/>
                  </a:lnTo>
                  <a:lnTo>
                    <a:pt x="0" y="547115"/>
                  </a:lnTo>
                  <a:lnTo>
                    <a:pt x="539496" y="547115"/>
                  </a:lnTo>
                  <a:lnTo>
                    <a:pt x="539496" y="0"/>
                  </a:lnTo>
                  <a:close/>
                </a:path>
              </a:pathLst>
            </a:custGeom>
            <a:solidFill>
              <a:srgbClr val="000000"/>
            </a:solidFill>
          </p:spPr>
          <p:txBody>
            <a:bodyPr wrap="square" lIns="0" tIns="0" rIns="0" bIns="0" rtlCol="0"/>
            <a:lstStyle/>
            <a:p>
              <a:endParaRPr/>
            </a:p>
          </p:txBody>
        </p:sp>
        <p:sp>
          <p:nvSpPr>
            <p:cNvPr id="29" name="object 29"/>
            <p:cNvSpPr/>
            <p:nvPr/>
          </p:nvSpPr>
          <p:spPr>
            <a:xfrm>
              <a:off x="6480047" y="3811523"/>
              <a:ext cx="539750" cy="547370"/>
            </a:xfrm>
            <a:custGeom>
              <a:avLst/>
              <a:gdLst/>
              <a:ahLst/>
              <a:cxnLst/>
              <a:rect l="l" t="t" r="r" b="b"/>
              <a:pathLst>
                <a:path w="539750" h="547370">
                  <a:moveTo>
                    <a:pt x="0" y="0"/>
                  </a:moveTo>
                  <a:lnTo>
                    <a:pt x="539496" y="0"/>
                  </a:lnTo>
                  <a:lnTo>
                    <a:pt x="539496" y="547115"/>
                  </a:lnTo>
                  <a:lnTo>
                    <a:pt x="0" y="547115"/>
                  </a:lnTo>
                  <a:lnTo>
                    <a:pt x="0" y="0"/>
                  </a:lnTo>
                  <a:close/>
                </a:path>
              </a:pathLst>
            </a:custGeom>
            <a:ln w="3175">
              <a:solidFill>
                <a:srgbClr val="000000"/>
              </a:solidFill>
            </a:ln>
          </p:spPr>
          <p:txBody>
            <a:bodyPr wrap="square" lIns="0" tIns="0" rIns="0" bIns="0" rtlCol="0"/>
            <a:lstStyle/>
            <a:p>
              <a:endParaRPr/>
            </a:p>
          </p:txBody>
        </p:sp>
        <p:sp>
          <p:nvSpPr>
            <p:cNvPr id="30" name="object 30"/>
            <p:cNvSpPr/>
            <p:nvPr/>
          </p:nvSpPr>
          <p:spPr>
            <a:xfrm>
              <a:off x="6566916" y="4812791"/>
              <a:ext cx="1235710" cy="0"/>
            </a:xfrm>
            <a:custGeom>
              <a:avLst/>
              <a:gdLst/>
              <a:ahLst/>
              <a:cxnLst/>
              <a:rect l="l" t="t" r="r" b="b"/>
              <a:pathLst>
                <a:path w="1235709">
                  <a:moveTo>
                    <a:pt x="0" y="0"/>
                  </a:moveTo>
                  <a:lnTo>
                    <a:pt x="1235125" y="0"/>
                  </a:lnTo>
                </a:path>
              </a:pathLst>
            </a:custGeom>
            <a:ln w="15240">
              <a:solidFill>
                <a:srgbClr val="5B9BD4"/>
              </a:solidFill>
              <a:prstDash val="lgDash"/>
            </a:ln>
          </p:spPr>
          <p:txBody>
            <a:bodyPr wrap="square" lIns="0" tIns="0" rIns="0" bIns="0" rtlCol="0"/>
            <a:lstStyle/>
            <a:p>
              <a:endParaRPr/>
            </a:p>
          </p:txBody>
        </p:sp>
      </p:grpSp>
      <p:grpSp>
        <p:nvGrpSpPr>
          <p:cNvPr id="31" name="object 31"/>
          <p:cNvGrpSpPr/>
          <p:nvPr/>
        </p:nvGrpSpPr>
        <p:grpSpPr>
          <a:xfrm>
            <a:off x="8700516" y="3776471"/>
            <a:ext cx="2409825" cy="2650490"/>
            <a:chOff x="8700516" y="3776471"/>
            <a:chExt cx="2409825" cy="2650490"/>
          </a:xfrm>
        </p:grpSpPr>
        <p:pic>
          <p:nvPicPr>
            <p:cNvPr id="32" name="object 32"/>
            <p:cNvPicPr/>
            <p:nvPr/>
          </p:nvPicPr>
          <p:blipFill>
            <a:blip r:embed="rId2" cstate="print"/>
            <a:stretch>
              <a:fillRect/>
            </a:stretch>
          </p:blipFill>
          <p:spPr>
            <a:xfrm>
              <a:off x="8700516" y="3776471"/>
              <a:ext cx="2400299" cy="1324355"/>
            </a:xfrm>
            <a:prstGeom prst="rect">
              <a:avLst/>
            </a:prstGeom>
          </p:spPr>
        </p:pic>
        <p:sp>
          <p:nvSpPr>
            <p:cNvPr id="33" name="object 33"/>
            <p:cNvSpPr/>
            <p:nvPr/>
          </p:nvSpPr>
          <p:spPr>
            <a:xfrm>
              <a:off x="9139068" y="3859655"/>
              <a:ext cx="762000" cy="763270"/>
            </a:xfrm>
            <a:custGeom>
              <a:avLst/>
              <a:gdLst/>
              <a:ahLst/>
              <a:cxnLst/>
              <a:rect l="l" t="t" r="r" b="b"/>
              <a:pathLst>
                <a:path w="762000" h="763270">
                  <a:moveTo>
                    <a:pt x="426453" y="0"/>
                  </a:moveTo>
                  <a:lnTo>
                    <a:pt x="0" y="329730"/>
                  </a:lnTo>
                  <a:lnTo>
                    <a:pt x="335102" y="763143"/>
                  </a:lnTo>
                  <a:lnTo>
                    <a:pt x="761568" y="433412"/>
                  </a:lnTo>
                  <a:lnTo>
                    <a:pt x="426453" y="0"/>
                  </a:lnTo>
                  <a:close/>
                </a:path>
              </a:pathLst>
            </a:custGeom>
            <a:solidFill>
              <a:srgbClr val="000000"/>
            </a:solidFill>
          </p:spPr>
          <p:txBody>
            <a:bodyPr wrap="square" lIns="0" tIns="0" rIns="0" bIns="0" rtlCol="0"/>
            <a:lstStyle/>
            <a:p>
              <a:endParaRPr/>
            </a:p>
          </p:txBody>
        </p:sp>
        <p:sp>
          <p:nvSpPr>
            <p:cNvPr id="34" name="object 34"/>
            <p:cNvSpPr/>
            <p:nvPr/>
          </p:nvSpPr>
          <p:spPr>
            <a:xfrm>
              <a:off x="9139068" y="3859655"/>
              <a:ext cx="762000" cy="763270"/>
            </a:xfrm>
            <a:custGeom>
              <a:avLst/>
              <a:gdLst/>
              <a:ahLst/>
              <a:cxnLst/>
              <a:rect l="l" t="t" r="r" b="b"/>
              <a:pathLst>
                <a:path w="762000" h="763270">
                  <a:moveTo>
                    <a:pt x="0" y="329730"/>
                  </a:moveTo>
                  <a:lnTo>
                    <a:pt x="426453" y="0"/>
                  </a:lnTo>
                  <a:lnTo>
                    <a:pt x="761568" y="433412"/>
                  </a:lnTo>
                  <a:lnTo>
                    <a:pt x="335102" y="763143"/>
                  </a:lnTo>
                  <a:lnTo>
                    <a:pt x="0" y="329730"/>
                  </a:lnTo>
                  <a:close/>
                </a:path>
              </a:pathLst>
            </a:custGeom>
            <a:ln w="3175">
              <a:solidFill>
                <a:srgbClr val="000000"/>
              </a:solidFill>
            </a:ln>
          </p:spPr>
          <p:txBody>
            <a:bodyPr wrap="square" lIns="0" tIns="0" rIns="0" bIns="0" rtlCol="0"/>
            <a:lstStyle/>
            <a:p>
              <a:endParaRPr/>
            </a:p>
          </p:txBody>
        </p:sp>
        <p:sp>
          <p:nvSpPr>
            <p:cNvPr id="35" name="object 35"/>
            <p:cNvSpPr/>
            <p:nvPr/>
          </p:nvSpPr>
          <p:spPr>
            <a:xfrm>
              <a:off x="9611867" y="4861559"/>
              <a:ext cx="1235710" cy="0"/>
            </a:xfrm>
            <a:custGeom>
              <a:avLst/>
              <a:gdLst/>
              <a:ahLst/>
              <a:cxnLst/>
              <a:rect l="l" t="t" r="r" b="b"/>
              <a:pathLst>
                <a:path w="1235709">
                  <a:moveTo>
                    <a:pt x="0" y="0"/>
                  </a:moveTo>
                  <a:lnTo>
                    <a:pt x="1235125" y="0"/>
                  </a:lnTo>
                </a:path>
              </a:pathLst>
            </a:custGeom>
            <a:ln w="15240">
              <a:solidFill>
                <a:srgbClr val="5B9BD4"/>
              </a:solidFill>
              <a:prstDash val="lgDash"/>
            </a:ln>
          </p:spPr>
          <p:txBody>
            <a:bodyPr wrap="square" lIns="0" tIns="0" rIns="0" bIns="0" rtlCol="0"/>
            <a:lstStyle/>
            <a:p>
              <a:endParaRPr/>
            </a:p>
          </p:txBody>
        </p:sp>
        <p:pic>
          <p:nvPicPr>
            <p:cNvPr id="36" name="object 36"/>
            <p:cNvPicPr/>
            <p:nvPr/>
          </p:nvPicPr>
          <p:blipFill>
            <a:blip r:embed="rId2" cstate="print"/>
            <a:stretch>
              <a:fillRect/>
            </a:stretch>
          </p:blipFill>
          <p:spPr>
            <a:xfrm>
              <a:off x="8711184" y="5100827"/>
              <a:ext cx="2398775" cy="1325879"/>
            </a:xfrm>
            <a:prstGeom prst="rect">
              <a:avLst/>
            </a:prstGeom>
          </p:spPr>
        </p:pic>
        <p:sp>
          <p:nvSpPr>
            <p:cNvPr id="37" name="object 37"/>
            <p:cNvSpPr/>
            <p:nvPr/>
          </p:nvSpPr>
          <p:spPr>
            <a:xfrm>
              <a:off x="9831324" y="5306567"/>
              <a:ext cx="539750" cy="547370"/>
            </a:xfrm>
            <a:custGeom>
              <a:avLst/>
              <a:gdLst/>
              <a:ahLst/>
              <a:cxnLst/>
              <a:rect l="l" t="t" r="r" b="b"/>
              <a:pathLst>
                <a:path w="539750" h="547370">
                  <a:moveTo>
                    <a:pt x="539496" y="0"/>
                  </a:moveTo>
                  <a:lnTo>
                    <a:pt x="0" y="0"/>
                  </a:lnTo>
                  <a:lnTo>
                    <a:pt x="0" y="547115"/>
                  </a:lnTo>
                  <a:lnTo>
                    <a:pt x="539496" y="547115"/>
                  </a:lnTo>
                  <a:lnTo>
                    <a:pt x="539496" y="0"/>
                  </a:lnTo>
                  <a:close/>
                </a:path>
              </a:pathLst>
            </a:custGeom>
            <a:solidFill>
              <a:srgbClr val="000000"/>
            </a:solidFill>
          </p:spPr>
          <p:txBody>
            <a:bodyPr wrap="square" lIns="0" tIns="0" rIns="0" bIns="0" rtlCol="0"/>
            <a:lstStyle/>
            <a:p>
              <a:endParaRPr/>
            </a:p>
          </p:txBody>
        </p:sp>
        <p:sp>
          <p:nvSpPr>
            <p:cNvPr id="38" name="object 38"/>
            <p:cNvSpPr/>
            <p:nvPr/>
          </p:nvSpPr>
          <p:spPr>
            <a:xfrm>
              <a:off x="9831324" y="5306567"/>
              <a:ext cx="539750" cy="547370"/>
            </a:xfrm>
            <a:custGeom>
              <a:avLst/>
              <a:gdLst/>
              <a:ahLst/>
              <a:cxnLst/>
              <a:rect l="l" t="t" r="r" b="b"/>
              <a:pathLst>
                <a:path w="539750" h="547370">
                  <a:moveTo>
                    <a:pt x="0" y="0"/>
                  </a:moveTo>
                  <a:lnTo>
                    <a:pt x="539496" y="0"/>
                  </a:lnTo>
                  <a:lnTo>
                    <a:pt x="539496" y="547115"/>
                  </a:lnTo>
                  <a:lnTo>
                    <a:pt x="0" y="547115"/>
                  </a:lnTo>
                  <a:lnTo>
                    <a:pt x="0" y="0"/>
                  </a:lnTo>
                  <a:close/>
                </a:path>
              </a:pathLst>
            </a:custGeom>
            <a:ln w="3175">
              <a:solidFill>
                <a:srgbClr val="000000"/>
              </a:solidFill>
            </a:ln>
          </p:spPr>
          <p:txBody>
            <a:bodyPr wrap="square" lIns="0" tIns="0" rIns="0" bIns="0" rtlCol="0"/>
            <a:lstStyle/>
            <a:p>
              <a:endParaRPr/>
            </a:p>
          </p:txBody>
        </p:sp>
        <p:sp>
          <p:nvSpPr>
            <p:cNvPr id="39" name="object 39"/>
            <p:cNvSpPr/>
            <p:nvPr/>
          </p:nvSpPr>
          <p:spPr>
            <a:xfrm>
              <a:off x="9621011" y="6187439"/>
              <a:ext cx="1235710" cy="0"/>
            </a:xfrm>
            <a:custGeom>
              <a:avLst/>
              <a:gdLst/>
              <a:ahLst/>
              <a:cxnLst/>
              <a:rect l="l" t="t" r="r" b="b"/>
              <a:pathLst>
                <a:path w="1235709">
                  <a:moveTo>
                    <a:pt x="0" y="0"/>
                  </a:moveTo>
                  <a:lnTo>
                    <a:pt x="1235125" y="0"/>
                  </a:lnTo>
                </a:path>
              </a:pathLst>
            </a:custGeom>
            <a:ln w="15240">
              <a:solidFill>
                <a:srgbClr val="5B9BD4"/>
              </a:solidFill>
              <a:prstDash val="lgDash"/>
            </a:ln>
          </p:spPr>
          <p:txBody>
            <a:bodyPr wrap="square" lIns="0" tIns="0" rIns="0" bIns="0" rtlCol="0"/>
            <a:lstStyle/>
            <a:p>
              <a:endParaRPr/>
            </a:p>
          </p:txBody>
        </p:sp>
      </p:grpSp>
      <p:grpSp>
        <p:nvGrpSpPr>
          <p:cNvPr id="40" name="object 40"/>
          <p:cNvGrpSpPr/>
          <p:nvPr/>
        </p:nvGrpSpPr>
        <p:grpSpPr>
          <a:xfrm>
            <a:off x="446531" y="5071871"/>
            <a:ext cx="2400300" cy="1324610"/>
            <a:chOff x="446531" y="5071871"/>
            <a:chExt cx="2400300" cy="1324610"/>
          </a:xfrm>
        </p:grpSpPr>
        <p:pic>
          <p:nvPicPr>
            <p:cNvPr id="41" name="object 41"/>
            <p:cNvPicPr/>
            <p:nvPr/>
          </p:nvPicPr>
          <p:blipFill>
            <a:blip r:embed="rId2" cstate="print"/>
            <a:stretch>
              <a:fillRect/>
            </a:stretch>
          </p:blipFill>
          <p:spPr>
            <a:xfrm>
              <a:off x="446531" y="5071871"/>
              <a:ext cx="2400299" cy="1324355"/>
            </a:xfrm>
            <a:prstGeom prst="rect">
              <a:avLst/>
            </a:prstGeom>
          </p:spPr>
        </p:pic>
        <p:sp>
          <p:nvSpPr>
            <p:cNvPr id="42" name="object 42"/>
            <p:cNvSpPr/>
            <p:nvPr/>
          </p:nvSpPr>
          <p:spPr>
            <a:xfrm>
              <a:off x="1107948" y="5343143"/>
              <a:ext cx="539750" cy="548640"/>
            </a:xfrm>
            <a:custGeom>
              <a:avLst/>
              <a:gdLst/>
              <a:ahLst/>
              <a:cxnLst/>
              <a:rect l="l" t="t" r="r" b="b"/>
              <a:pathLst>
                <a:path w="539750" h="548639">
                  <a:moveTo>
                    <a:pt x="539496" y="0"/>
                  </a:moveTo>
                  <a:lnTo>
                    <a:pt x="0" y="0"/>
                  </a:lnTo>
                  <a:lnTo>
                    <a:pt x="0" y="548639"/>
                  </a:lnTo>
                  <a:lnTo>
                    <a:pt x="539496" y="548639"/>
                  </a:lnTo>
                  <a:lnTo>
                    <a:pt x="539496" y="0"/>
                  </a:lnTo>
                  <a:close/>
                </a:path>
              </a:pathLst>
            </a:custGeom>
            <a:solidFill>
              <a:srgbClr val="000000"/>
            </a:solidFill>
          </p:spPr>
          <p:txBody>
            <a:bodyPr wrap="square" lIns="0" tIns="0" rIns="0" bIns="0" rtlCol="0"/>
            <a:lstStyle/>
            <a:p>
              <a:endParaRPr/>
            </a:p>
          </p:txBody>
        </p:sp>
        <p:sp>
          <p:nvSpPr>
            <p:cNvPr id="43" name="object 43"/>
            <p:cNvSpPr/>
            <p:nvPr/>
          </p:nvSpPr>
          <p:spPr>
            <a:xfrm>
              <a:off x="1107948" y="5343143"/>
              <a:ext cx="539750" cy="548640"/>
            </a:xfrm>
            <a:custGeom>
              <a:avLst/>
              <a:gdLst/>
              <a:ahLst/>
              <a:cxnLst/>
              <a:rect l="l" t="t" r="r" b="b"/>
              <a:pathLst>
                <a:path w="539750" h="548639">
                  <a:moveTo>
                    <a:pt x="0" y="0"/>
                  </a:moveTo>
                  <a:lnTo>
                    <a:pt x="539496" y="0"/>
                  </a:lnTo>
                  <a:lnTo>
                    <a:pt x="539496" y="548639"/>
                  </a:lnTo>
                  <a:lnTo>
                    <a:pt x="0" y="548639"/>
                  </a:lnTo>
                  <a:lnTo>
                    <a:pt x="0" y="0"/>
                  </a:lnTo>
                  <a:close/>
                </a:path>
              </a:pathLst>
            </a:custGeom>
            <a:ln w="3175">
              <a:solidFill>
                <a:srgbClr val="000000"/>
              </a:solidFill>
            </a:ln>
          </p:spPr>
          <p:txBody>
            <a:bodyPr wrap="square" lIns="0" tIns="0" rIns="0" bIns="0" rtlCol="0"/>
            <a:lstStyle/>
            <a:p>
              <a:endParaRPr/>
            </a:p>
          </p:txBody>
        </p:sp>
        <p:sp>
          <p:nvSpPr>
            <p:cNvPr id="44" name="object 44"/>
            <p:cNvSpPr/>
            <p:nvPr/>
          </p:nvSpPr>
          <p:spPr>
            <a:xfrm>
              <a:off x="1357884" y="6156959"/>
              <a:ext cx="1235710" cy="0"/>
            </a:xfrm>
            <a:custGeom>
              <a:avLst/>
              <a:gdLst/>
              <a:ahLst/>
              <a:cxnLst/>
              <a:rect l="l" t="t" r="r" b="b"/>
              <a:pathLst>
                <a:path w="1235710">
                  <a:moveTo>
                    <a:pt x="0" y="0"/>
                  </a:moveTo>
                  <a:lnTo>
                    <a:pt x="1235125" y="0"/>
                  </a:lnTo>
                </a:path>
              </a:pathLst>
            </a:custGeom>
            <a:ln w="15240">
              <a:solidFill>
                <a:srgbClr val="5B9BD4"/>
              </a:solidFill>
              <a:prstDash val="lgDash"/>
            </a:ln>
          </p:spPr>
          <p:txBody>
            <a:bodyPr wrap="square" lIns="0" tIns="0" rIns="0" bIns="0" rtlCol="0"/>
            <a:lstStyle/>
            <a:p>
              <a:endParaRPr/>
            </a:p>
          </p:txBody>
        </p:sp>
      </p:grpSp>
      <p:grpSp>
        <p:nvGrpSpPr>
          <p:cNvPr id="45" name="object 45"/>
          <p:cNvGrpSpPr/>
          <p:nvPr/>
        </p:nvGrpSpPr>
        <p:grpSpPr>
          <a:xfrm>
            <a:off x="3066288" y="5070347"/>
            <a:ext cx="2400300" cy="1324610"/>
            <a:chOff x="3066288" y="5070347"/>
            <a:chExt cx="2400300" cy="1324610"/>
          </a:xfrm>
        </p:grpSpPr>
        <p:pic>
          <p:nvPicPr>
            <p:cNvPr id="46" name="object 46"/>
            <p:cNvPicPr/>
            <p:nvPr/>
          </p:nvPicPr>
          <p:blipFill>
            <a:blip r:embed="rId2" cstate="print"/>
            <a:stretch>
              <a:fillRect/>
            </a:stretch>
          </p:blipFill>
          <p:spPr>
            <a:xfrm>
              <a:off x="3066288" y="5070347"/>
              <a:ext cx="2400299" cy="1324355"/>
            </a:xfrm>
            <a:prstGeom prst="rect">
              <a:avLst/>
            </a:prstGeom>
          </p:spPr>
        </p:pic>
        <p:sp>
          <p:nvSpPr>
            <p:cNvPr id="47" name="object 47"/>
            <p:cNvSpPr/>
            <p:nvPr/>
          </p:nvSpPr>
          <p:spPr>
            <a:xfrm>
              <a:off x="3800855" y="5076443"/>
              <a:ext cx="538480" cy="548640"/>
            </a:xfrm>
            <a:custGeom>
              <a:avLst/>
              <a:gdLst/>
              <a:ahLst/>
              <a:cxnLst/>
              <a:rect l="l" t="t" r="r" b="b"/>
              <a:pathLst>
                <a:path w="538479" h="548639">
                  <a:moveTo>
                    <a:pt x="537972" y="0"/>
                  </a:moveTo>
                  <a:lnTo>
                    <a:pt x="0" y="0"/>
                  </a:lnTo>
                  <a:lnTo>
                    <a:pt x="0" y="548639"/>
                  </a:lnTo>
                  <a:lnTo>
                    <a:pt x="537972" y="548639"/>
                  </a:lnTo>
                  <a:lnTo>
                    <a:pt x="537972" y="0"/>
                  </a:lnTo>
                  <a:close/>
                </a:path>
              </a:pathLst>
            </a:custGeom>
            <a:solidFill>
              <a:srgbClr val="000000"/>
            </a:solidFill>
          </p:spPr>
          <p:txBody>
            <a:bodyPr wrap="square" lIns="0" tIns="0" rIns="0" bIns="0" rtlCol="0"/>
            <a:lstStyle/>
            <a:p>
              <a:endParaRPr/>
            </a:p>
          </p:txBody>
        </p:sp>
        <p:sp>
          <p:nvSpPr>
            <p:cNvPr id="48" name="object 48"/>
            <p:cNvSpPr/>
            <p:nvPr/>
          </p:nvSpPr>
          <p:spPr>
            <a:xfrm>
              <a:off x="3800855" y="5076443"/>
              <a:ext cx="538480" cy="548640"/>
            </a:xfrm>
            <a:custGeom>
              <a:avLst/>
              <a:gdLst/>
              <a:ahLst/>
              <a:cxnLst/>
              <a:rect l="l" t="t" r="r" b="b"/>
              <a:pathLst>
                <a:path w="538479" h="548639">
                  <a:moveTo>
                    <a:pt x="0" y="0"/>
                  </a:moveTo>
                  <a:lnTo>
                    <a:pt x="537972" y="0"/>
                  </a:lnTo>
                  <a:lnTo>
                    <a:pt x="537972" y="548639"/>
                  </a:lnTo>
                  <a:lnTo>
                    <a:pt x="0" y="548639"/>
                  </a:lnTo>
                  <a:lnTo>
                    <a:pt x="0" y="0"/>
                  </a:lnTo>
                  <a:close/>
                </a:path>
              </a:pathLst>
            </a:custGeom>
            <a:ln w="3175">
              <a:solidFill>
                <a:srgbClr val="000000"/>
              </a:solidFill>
            </a:ln>
          </p:spPr>
          <p:txBody>
            <a:bodyPr wrap="square" lIns="0" tIns="0" rIns="0" bIns="0" rtlCol="0"/>
            <a:lstStyle/>
            <a:p>
              <a:endParaRPr/>
            </a:p>
          </p:txBody>
        </p:sp>
        <p:sp>
          <p:nvSpPr>
            <p:cNvPr id="49" name="object 49"/>
            <p:cNvSpPr/>
            <p:nvPr/>
          </p:nvSpPr>
          <p:spPr>
            <a:xfrm>
              <a:off x="3977639" y="6155435"/>
              <a:ext cx="1235710" cy="0"/>
            </a:xfrm>
            <a:custGeom>
              <a:avLst/>
              <a:gdLst/>
              <a:ahLst/>
              <a:cxnLst/>
              <a:rect l="l" t="t" r="r" b="b"/>
              <a:pathLst>
                <a:path w="1235710">
                  <a:moveTo>
                    <a:pt x="0" y="0"/>
                  </a:moveTo>
                  <a:lnTo>
                    <a:pt x="1235125" y="0"/>
                  </a:lnTo>
                </a:path>
              </a:pathLst>
            </a:custGeom>
            <a:ln w="15240">
              <a:solidFill>
                <a:srgbClr val="5B9BD4"/>
              </a:solidFill>
              <a:prstDash val="lgDash"/>
            </a:ln>
          </p:spPr>
          <p:txBody>
            <a:bodyPr wrap="square" lIns="0" tIns="0" rIns="0" bIns="0" rtlCol="0"/>
            <a:lstStyle/>
            <a:p>
              <a:endParaRPr/>
            </a:p>
          </p:txBody>
        </p:sp>
      </p:grpSp>
      <p:grpSp>
        <p:nvGrpSpPr>
          <p:cNvPr id="50" name="object 50"/>
          <p:cNvGrpSpPr/>
          <p:nvPr/>
        </p:nvGrpSpPr>
        <p:grpSpPr>
          <a:xfrm>
            <a:off x="5686044" y="5100828"/>
            <a:ext cx="2400300" cy="1325880"/>
            <a:chOff x="5686044" y="5100828"/>
            <a:chExt cx="2400300" cy="1325880"/>
          </a:xfrm>
        </p:grpSpPr>
        <p:pic>
          <p:nvPicPr>
            <p:cNvPr id="51" name="object 51"/>
            <p:cNvPicPr/>
            <p:nvPr/>
          </p:nvPicPr>
          <p:blipFill>
            <a:blip r:embed="rId2" cstate="print"/>
            <a:stretch>
              <a:fillRect/>
            </a:stretch>
          </p:blipFill>
          <p:spPr>
            <a:xfrm>
              <a:off x="5686044" y="5100828"/>
              <a:ext cx="2400299" cy="1325879"/>
            </a:xfrm>
            <a:prstGeom prst="rect">
              <a:avLst/>
            </a:prstGeom>
          </p:spPr>
        </p:pic>
        <p:sp>
          <p:nvSpPr>
            <p:cNvPr id="52" name="object 52"/>
            <p:cNvSpPr/>
            <p:nvPr/>
          </p:nvSpPr>
          <p:spPr>
            <a:xfrm>
              <a:off x="6597396" y="6187440"/>
              <a:ext cx="1235710" cy="0"/>
            </a:xfrm>
            <a:custGeom>
              <a:avLst/>
              <a:gdLst/>
              <a:ahLst/>
              <a:cxnLst/>
              <a:rect l="l" t="t" r="r" b="b"/>
              <a:pathLst>
                <a:path w="1235709">
                  <a:moveTo>
                    <a:pt x="0" y="0"/>
                  </a:moveTo>
                  <a:lnTo>
                    <a:pt x="19811" y="0"/>
                  </a:lnTo>
                </a:path>
                <a:path w="1235709">
                  <a:moveTo>
                    <a:pt x="559307" y="0"/>
                  </a:moveTo>
                  <a:lnTo>
                    <a:pt x="1235125" y="0"/>
                  </a:lnTo>
                </a:path>
              </a:pathLst>
            </a:custGeom>
            <a:ln w="15240">
              <a:solidFill>
                <a:srgbClr val="5B9BD4"/>
              </a:solidFill>
              <a:prstDash val="sysDash"/>
            </a:ln>
          </p:spPr>
          <p:txBody>
            <a:bodyPr wrap="square" lIns="0" tIns="0" rIns="0" bIns="0" rtlCol="0"/>
            <a:lstStyle/>
            <a:p>
              <a:endParaRPr/>
            </a:p>
          </p:txBody>
        </p:sp>
        <p:sp>
          <p:nvSpPr>
            <p:cNvPr id="53" name="object 53"/>
            <p:cNvSpPr/>
            <p:nvPr/>
          </p:nvSpPr>
          <p:spPr>
            <a:xfrm>
              <a:off x="6617208" y="5702808"/>
              <a:ext cx="539750" cy="548640"/>
            </a:xfrm>
            <a:custGeom>
              <a:avLst/>
              <a:gdLst/>
              <a:ahLst/>
              <a:cxnLst/>
              <a:rect l="l" t="t" r="r" b="b"/>
              <a:pathLst>
                <a:path w="539750" h="548639">
                  <a:moveTo>
                    <a:pt x="539496" y="0"/>
                  </a:moveTo>
                  <a:lnTo>
                    <a:pt x="0" y="0"/>
                  </a:lnTo>
                  <a:lnTo>
                    <a:pt x="0" y="548639"/>
                  </a:lnTo>
                  <a:lnTo>
                    <a:pt x="539496" y="548639"/>
                  </a:lnTo>
                  <a:lnTo>
                    <a:pt x="539496" y="0"/>
                  </a:lnTo>
                  <a:close/>
                </a:path>
              </a:pathLst>
            </a:custGeom>
            <a:solidFill>
              <a:srgbClr val="000000"/>
            </a:solidFill>
          </p:spPr>
          <p:txBody>
            <a:bodyPr wrap="square" lIns="0" tIns="0" rIns="0" bIns="0" rtlCol="0"/>
            <a:lstStyle/>
            <a:p>
              <a:endParaRPr/>
            </a:p>
          </p:txBody>
        </p:sp>
        <p:sp>
          <p:nvSpPr>
            <p:cNvPr id="54" name="object 54"/>
            <p:cNvSpPr/>
            <p:nvPr/>
          </p:nvSpPr>
          <p:spPr>
            <a:xfrm>
              <a:off x="6617208" y="5702808"/>
              <a:ext cx="539750" cy="548640"/>
            </a:xfrm>
            <a:custGeom>
              <a:avLst/>
              <a:gdLst/>
              <a:ahLst/>
              <a:cxnLst/>
              <a:rect l="l" t="t" r="r" b="b"/>
              <a:pathLst>
                <a:path w="539750" h="548639">
                  <a:moveTo>
                    <a:pt x="0" y="0"/>
                  </a:moveTo>
                  <a:lnTo>
                    <a:pt x="539496" y="0"/>
                  </a:lnTo>
                  <a:lnTo>
                    <a:pt x="539496" y="548639"/>
                  </a:lnTo>
                  <a:lnTo>
                    <a:pt x="0" y="548639"/>
                  </a:lnTo>
                  <a:lnTo>
                    <a:pt x="0" y="0"/>
                  </a:lnTo>
                  <a:close/>
                </a:path>
              </a:pathLst>
            </a:custGeom>
            <a:ln w="3175">
              <a:solidFill>
                <a:srgbClr val="000000"/>
              </a:solidFill>
            </a:ln>
          </p:spPr>
          <p:txBody>
            <a:bodyPr wrap="square" lIns="0" tIns="0" rIns="0" bIns="0" rtlCol="0"/>
            <a:lstStyle/>
            <a:p>
              <a:endParaRPr/>
            </a:p>
          </p:txBody>
        </p:sp>
      </p:grpSp>
      <p:sp>
        <p:nvSpPr>
          <p:cNvPr id="55" name="object 55"/>
          <p:cNvSpPr txBox="1"/>
          <p:nvPr/>
        </p:nvSpPr>
        <p:spPr>
          <a:xfrm>
            <a:off x="2052678" y="3697672"/>
            <a:ext cx="7194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AF50"/>
                </a:solidFill>
                <a:latin typeface="Calibri"/>
                <a:cs typeface="Calibri"/>
              </a:rPr>
              <a:t>Correct</a:t>
            </a:r>
            <a:endParaRPr sz="1800">
              <a:latin typeface="Calibri"/>
              <a:cs typeface="Calibri"/>
            </a:endParaRPr>
          </a:p>
        </p:txBody>
      </p:sp>
      <p:sp>
        <p:nvSpPr>
          <p:cNvPr id="56" name="object 56"/>
          <p:cNvSpPr txBox="1"/>
          <p:nvPr/>
        </p:nvSpPr>
        <p:spPr>
          <a:xfrm>
            <a:off x="4918179" y="5271811"/>
            <a:ext cx="64135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C000"/>
                </a:solidFill>
                <a:latin typeface="Calibri"/>
                <a:cs typeface="Calibri"/>
              </a:rPr>
              <a:t>Partial</a:t>
            </a:r>
            <a:endParaRPr sz="1800">
              <a:latin typeface="Calibri"/>
              <a:cs typeface="Calibri"/>
            </a:endParaRPr>
          </a:p>
        </p:txBody>
      </p:sp>
      <p:sp>
        <p:nvSpPr>
          <p:cNvPr id="57" name="object 57"/>
          <p:cNvSpPr txBox="1"/>
          <p:nvPr/>
        </p:nvSpPr>
        <p:spPr>
          <a:xfrm>
            <a:off x="10305367" y="3778139"/>
            <a:ext cx="7194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AF50"/>
                </a:solidFill>
                <a:latin typeface="Calibri"/>
                <a:cs typeface="Calibri"/>
              </a:rPr>
              <a:t>Correct</a:t>
            </a:r>
            <a:endParaRPr sz="1800">
              <a:latin typeface="Calibri"/>
              <a:cs typeface="Calibri"/>
            </a:endParaRPr>
          </a:p>
        </p:txBody>
      </p:sp>
      <p:sp>
        <p:nvSpPr>
          <p:cNvPr id="58" name="object 58"/>
          <p:cNvSpPr txBox="1"/>
          <p:nvPr/>
        </p:nvSpPr>
        <p:spPr>
          <a:xfrm>
            <a:off x="7349797" y="3760765"/>
            <a:ext cx="7194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AF50"/>
                </a:solidFill>
                <a:latin typeface="Calibri"/>
                <a:cs typeface="Calibri"/>
              </a:rPr>
              <a:t>Correct</a:t>
            </a:r>
            <a:endParaRPr sz="1800">
              <a:latin typeface="Calibri"/>
              <a:cs typeface="Calibri"/>
            </a:endParaRPr>
          </a:p>
        </p:txBody>
      </p:sp>
      <p:sp>
        <p:nvSpPr>
          <p:cNvPr id="59" name="object 59"/>
          <p:cNvSpPr txBox="1"/>
          <p:nvPr/>
        </p:nvSpPr>
        <p:spPr>
          <a:xfrm>
            <a:off x="4735984" y="3754822"/>
            <a:ext cx="7194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AF50"/>
                </a:solidFill>
                <a:latin typeface="Calibri"/>
                <a:cs typeface="Calibri"/>
              </a:rPr>
              <a:t>Correct</a:t>
            </a:r>
            <a:endParaRPr sz="1800">
              <a:latin typeface="Calibri"/>
              <a:cs typeface="Calibri"/>
            </a:endParaRPr>
          </a:p>
        </p:txBody>
      </p:sp>
      <p:sp>
        <p:nvSpPr>
          <p:cNvPr id="60" name="object 60"/>
          <p:cNvSpPr txBox="1"/>
          <p:nvPr/>
        </p:nvSpPr>
        <p:spPr>
          <a:xfrm>
            <a:off x="2293622" y="5271811"/>
            <a:ext cx="64135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C000"/>
                </a:solidFill>
                <a:latin typeface="Calibri"/>
                <a:cs typeface="Calibri"/>
              </a:rPr>
              <a:t>Partial</a:t>
            </a:r>
            <a:endParaRPr sz="1800">
              <a:latin typeface="Calibri"/>
              <a:cs typeface="Calibri"/>
            </a:endParaRPr>
          </a:p>
        </p:txBody>
      </p:sp>
      <p:sp>
        <p:nvSpPr>
          <p:cNvPr id="61" name="object 61"/>
          <p:cNvSpPr txBox="1"/>
          <p:nvPr/>
        </p:nvSpPr>
        <p:spPr>
          <a:xfrm>
            <a:off x="7521933" y="5171685"/>
            <a:ext cx="64135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C000"/>
                </a:solidFill>
                <a:latin typeface="Calibri"/>
                <a:cs typeface="Calibri"/>
              </a:rPr>
              <a:t>Partial</a:t>
            </a:r>
            <a:endParaRPr sz="1800">
              <a:latin typeface="Calibri"/>
              <a:cs typeface="Calibri"/>
            </a:endParaRPr>
          </a:p>
        </p:txBody>
      </p:sp>
      <p:sp>
        <p:nvSpPr>
          <p:cNvPr id="62" name="object 62"/>
          <p:cNvSpPr txBox="1"/>
          <p:nvPr/>
        </p:nvSpPr>
        <p:spPr>
          <a:xfrm>
            <a:off x="10603232" y="5164370"/>
            <a:ext cx="64135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C000"/>
                </a:solidFill>
                <a:latin typeface="Calibri"/>
                <a:cs typeface="Calibri"/>
              </a:rPr>
              <a:t>Partial</a:t>
            </a:r>
            <a:endParaRPr sz="1800">
              <a:latin typeface="Calibri"/>
              <a:cs typeface="Calibri"/>
            </a:endParaRPr>
          </a:p>
        </p:txBody>
      </p:sp>
      <p:grpSp>
        <p:nvGrpSpPr>
          <p:cNvPr id="63" name="object 63"/>
          <p:cNvGrpSpPr/>
          <p:nvPr/>
        </p:nvGrpSpPr>
        <p:grpSpPr>
          <a:xfrm>
            <a:off x="6169152" y="1339596"/>
            <a:ext cx="5270500" cy="1713230"/>
            <a:chOff x="6169152" y="1339596"/>
            <a:chExt cx="5270500" cy="1713230"/>
          </a:xfrm>
        </p:grpSpPr>
        <p:pic>
          <p:nvPicPr>
            <p:cNvPr id="64" name="object 64"/>
            <p:cNvPicPr/>
            <p:nvPr/>
          </p:nvPicPr>
          <p:blipFill>
            <a:blip r:embed="rId2" cstate="print"/>
            <a:stretch>
              <a:fillRect/>
            </a:stretch>
          </p:blipFill>
          <p:spPr>
            <a:xfrm>
              <a:off x="6169152" y="1339596"/>
              <a:ext cx="2398775" cy="1324355"/>
            </a:xfrm>
            <a:prstGeom prst="rect">
              <a:avLst/>
            </a:prstGeom>
          </p:spPr>
        </p:pic>
        <p:sp>
          <p:nvSpPr>
            <p:cNvPr id="65" name="object 65"/>
            <p:cNvSpPr/>
            <p:nvPr/>
          </p:nvSpPr>
          <p:spPr>
            <a:xfrm>
              <a:off x="6207251" y="2002536"/>
              <a:ext cx="539750" cy="547370"/>
            </a:xfrm>
            <a:custGeom>
              <a:avLst/>
              <a:gdLst/>
              <a:ahLst/>
              <a:cxnLst/>
              <a:rect l="l" t="t" r="r" b="b"/>
              <a:pathLst>
                <a:path w="539750" h="547369">
                  <a:moveTo>
                    <a:pt x="539496" y="0"/>
                  </a:moveTo>
                  <a:lnTo>
                    <a:pt x="0" y="0"/>
                  </a:lnTo>
                  <a:lnTo>
                    <a:pt x="0" y="547115"/>
                  </a:lnTo>
                  <a:lnTo>
                    <a:pt x="539496" y="547115"/>
                  </a:lnTo>
                  <a:lnTo>
                    <a:pt x="539496" y="0"/>
                  </a:lnTo>
                  <a:close/>
                </a:path>
              </a:pathLst>
            </a:custGeom>
            <a:solidFill>
              <a:srgbClr val="000000"/>
            </a:solidFill>
          </p:spPr>
          <p:txBody>
            <a:bodyPr wrap="square" lIns="0" tIns="0" rIns="0" bIns="0" rtlCol="0"/>
            <a:lstStyle/>
            <a:p>
              <a:endParaRPr/>
            </a:p>
          </p:txBody>
        </p:sp>
        <p:sp>
          <p:nvSpPr>
            <p:cNvPr id="66" name="object 66"/>
            <p:cNvSpPr/>
            <p:nvPr/>
          </p:nvSpPr>
          <p:spPr>
            <a:xfrm>
              <a:off x="6207251" y="2002536"/>
              <a:ext cx="539750" cy="547370"/>
            </a:xfrm>
            <a:custGeom>
              <a:avLst/>
              <a:gdLst/>
              <a:ahLst/>
              <a:cxnLst/>
              <a:rect l="l" t="t" r="r" b="b"/>
              <a:pathLst>
                <a:path w="539750" h="547369">
                  <a:moveTo>
                    <a:pt x="0" y="0"/>
                  </a:moveTo>
                  <a:lnTo>
                    <a:pt x="539496" y="0"/>
                  </a:lnTo>
                  <a:lnTo>
                    <a:pt x="539496" y="547115"/>
                  </a:lnTo>
                  <a:lnTo>
                    <a:pt x="0" y="547115"/>
                  </a:lnTo>
                  <a:lnTo>
                    <a:pt x="0" y="0"/>
                  </a:lnTo>
                  <a:close/>
                </a:path>
              </a:pathLst>
            </a:custGeom>
            <a:ln w="3175">
              <a:solidFill>
                <a:srgbClr val="000000"/>
              </a:solidFill>
            </a:ln>
          </p:spPr>
          <p:txBody>
            <a:bodyPr wrap="square" lIns="0" tIns="0" rIns="0" bIns="0" rtlCol="0"/>
            <a:lstStyle/>
            <a:p>
              <a:endParaRPr/>
            </a:p>
          </p:txBody>
        </p:sp>
        <p:sp>
          <p:nvSpPr>
            <p:cNvPr id="67" name="object 67"/>
            <p:cNvSpPr/>
            <p:nvPr/>
          </p:nvSpPr>
          <p:spPr>
            <a:xfrm>
              <a:off x="7078980" y="2424684"/>
              <a:ext cx="1235710" cy="0"/>
            </a:xfrm>
            <a:custGeom>
              <a:avLst/>
              <a:gdLst/>
              <a:ahLst/>
              <a:cxnLst/>
              <a:rect l="l" t="t" r="r" b="b"/>
              <a:pathLst>
                <a:path w="1235709">
                  <a:moveTo>
                    <a:pt x="0" y="0"/>
                  </a:moveTo>
                  <a:lnTo>
                    <a:pt x="1235125" y="0"/>
                  </a:lnTo>
                </a:path>
              </a:pathLst>
            </a:custGeom>
            <a:ln w="15240">
              <a:solidFill>
                <a:srgbClr val="5B9BD4"/>
              </a:solidFill>
              <a:prstDash val="lgDash"/>
            </a:ln>
          </p:spPr>
          <p:txBody>
            <a:bodyPr wrap="square" lIns="0" tIns="0" rIns="0" bIns="0" rtlCol="0"/>
            <a:lstStyle/>
            <a:p>
              <a:endParaRPr/>
            </a:p>
          </p:txBody>
        </p:sp>
        <p:pic>
          <p:nvPicPr>
            <p:cNvPr id="68" name="object 68"/>
            <p:cNvPicPr/>
            <p:nvPr/>
          </p:nvPicPr>
          <p:blipFill>
            <a:blip r:embed="rId2" cstate="print"/>
            <a:stretch>
              <a:fillRect/>
            </a:stretch>
          </p:blipFill>
          <p:spPr>
            <a:xfrm>
              <a:off x="9038845" y="1379220"/>
              <a:ext cx="2400298" cy="1324343"/>
            </a:xfrm>
            <a:prstGeom prst="rect">
              <a:avLst/>
            </a:prstGeom>
          </p:spPr>
        </p:pic>
        <p:sp>
          <p:nvSpPr>
            <p:cNvPr id="69" name="object 69"/>
            <p:cNvSpPr/>
            <p:nvPr/>
          </p:nvSpPr>
          <p:spPr>
            <a:xfrm>
              <a:off x="10122408" y="2502408"/>
              <a:ext cx="538480" cy="548640"/>
            </a:xfrm>
            <a:custGeom>
              <a:avLst/>
              <a:gdLst/>
              <a:ahLst/>
              <a:cxnLst/>
              <a:rect l="l" t="t" r="r" b="b"/>
              <a:pathLst>
                <a:path w="538479" h="548639">
                  <a:moveTo>
                    <a:pt x="537972" y="0"/>
                  </a:moveTo>
                  <a:lnTo>
                    <a:pt x="0" y="0"/>
                  </a:lnTo>
                  <a:lnTo>
                    <a:pt x="0" y="548639"/>
                  </a:lnTo>
                  <a:lnTo>
                    <a:pt x="537972" y="548639"/>
                  </a:lnTo>
                  <a:lnTo>
                    <a:pt x="537972" y="0"/>
                  </a:lnTo>
                  <a:close/>
                </a:path>
              </a:pathLst>
            </a:custGeom>
            <a:solidFill>
              <a:srgbClr val="000000"/>
            </a:solidFill>
          </p:spPr>
          <p:txBody>
            <a:bodyPr wrap="square" lIns="0" tIns="0" rIns="0" bIns="0" rtlCol="0"/>
            <a:lstStyle/>
            <a:p>
              <a:endParaRPr/>
            </a:p>
          </p:txBody>
        </p:sp>
        <p:sp>
          <p:nvSpPr>
            <p:cNvPr id="70" name="object 70"/>
            <p:cNvSpPr/>
            <p:nvPr/>
          </p:nvSpPr>
          <p:spPr>
            <a:xfrm>
              <a:off x="10122408" y="2502408"/>
              <a:ext cx="538480" cy="548640"/>
            </a:xfrm>
            <a:custGeom>
              <a:avLst/>
              <a:gdLst/>
              <a:ahLst/>
              <a:cxnLst/>
              <a:rect l="l" t="t" r="r" b="b"/>
              <a:pathLst>
                <a:path w="538479" h="548639">
                  <a:moveTo>
                    <a:pt x="0" y="0"/>
                  </a:moveTo>
                  <a:lnTo>
                    <a:pt x="537972" y="0"/>
                  </a:lnTo>
                  <a:lnTo>
                    <a:pt x="537972" y="548639"/>
                  </a:lnTo>
                  <a:lnTo>
                    <a:pt x="0" y="548639"/>
                  </a:lnTo>
                  <a:lnTo>
                    <a:pt x="0" y="0"/>
                  </a:lnTo>
                  <a:close/>
                </a:path>
              </a:pathLst>
            </a:custGeom>
            <a:ln w="3175">
              <a:solidFill>
                <a:srgbClr val="000000"/>
              </a:solidFill>
            </a:ln>
          </p:spPr>
          <p:txBody>
            <a:bodyPr wrap="square" lIns="0" tIns="0" rIns="0" bIns="0" rtlCol="0"/>
            <a:lstStyle/>
            <a:p>
              <a:endParaRPr/>
            </a:p>
          </p:txBody>
        </p:sp>
        <p:sp>
          <p:nvSpPr>
            <p:cNvPr id="71" name="object 71"/>
            <p:cNvSpPr/>
            <p:nvPr/>
          </p:nvSpPr>
          <p:spPr>
            <a:xfrm>
              <a:off x="9950196" y="2464308"/>
              <a:ext cx="1235710" cy="0"/>
            </a:xfrm>
            <a:custGeom>
              <a:avLst/>
              <a:gdLst/>
              <a:ahLst/>
              <a:cxnLst/>
              <a:rect l="l" t="t" r="r" b="b"/>
              <a:pathLst>
                <a:path w="1235709">
                  <a:moveTo>
                    <a:pt x="0" y="0"/>
                  </a:moveTo>
                  <a:lnTo>
                    <a:pt x="1235125" y="0"/>
                  </a:lnTo>
                </a:path>
              </a:pathLst>
            </a:custGeom>
            <a:ln w="15240">
              <a:solidFill>
                <a:srgbClr val="5B9BD4"/>
              </a:solidFill>
              <a:prstDash val="lgDash"/>
            </a:ln>
          </p:spPr>
          <p:txBody>
            <a:bodyPr wrap="square" lIns="0" tIns="0" rIns="0" bIns="0" rtlCol="0"/>
            <a:lstStyle/>
            <a:p>
              <a:endParaRPr/>
            </a:p>
          </p:txBody>
        </p:sp>
      </p:grpSp>
      <p:sp>
        <p:nvSpPr>
          <p:cNvPr id="72" name="object 72"/>
          <p:cNvSpPr txBox="1"/>
          <p:nvPr/>
        </p:nvSpPr>
        <p:spPr>
          <a:xfrm>
            <a:off x="7277734" y="2443063"/>
            <a:ext cx="6940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5B9BD4"/>
                </a:solidFill>
                <a:latin typeface="Calibri"/>
                <a:cs typeface="Calibri"/>
              </a:rPr>
              <a:t>Moved</a:t>
            </a:r>
            <a:endParaRPr sz="1800">
              <a:latin typeface="Calibri"/>
              <a:cs typeface="Calibri"/>
            </a:endParaRPr>
          </a:p>
        </p:txBody>
      </p:sp>
      <p:sp>
        <p:nvSpPr>
          <p:cNvPr id="73" name="object 73"/>
          <p:cNvSpPr txBox="1"/>
          <p:nvPr/>
        </p:nvSpPr>
        <p:spPr>
          <a:xfrm>
            <a:off x="9132823" y="2400086"/>
            <a:ext cx="6940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5B9BD4"/>
                </a:solidFill>
                <a:latin typeface="Calibri"/>
                <a:cs typeface="Calibri"/>
              </a:rPr>
              <a:t>Moved</a:t>
            </a:r>
            <a:endParaRPr sz="1800">
              <a:latin typeface="Calibri"/>
              <a:cs typeface="Calibri"/>
            </a:endParaRPr>
          </a:p>
        </p:txBody>
      </p:sp>
      <p:pic>
        <p:nvPicPr>
          <p:cNvPr id="74" name="object 74"/>
          <p:cNvPicPr/>
          <p:nvPr/>
        </p:nvPicPr>
        <p:blipFill>
          <a:blip r:embed="rId3" cstate="print"/>
          <a:stretch>
            <a:fillRect/>
          </a:stretch>
        </p:blipFill>
        <p:spPr>
          <a:xfrm>
            <a:off x="8078723" y="2663964"/>
            <a:ext cx="957071" cy="940295"/>
          </a:xfrm>
          <a:prstGeom prst="rect">
            <a:avLst/>
          </a:prstGeom>
        </p:spPr>
      </p:pic>
      <p:sp>
        <p:nvSpPr>
          <p:cNvPr id="75" name="object 75"/>
          <p:cNvSpPr txBox="1"/>
          <p:nvPr/>
        </p:nvSpPr>
        <p:spPr>
          <a:xfrm>
            <a:off x="6637376" y="838200"/>
            <a:ext cx="5021224" cy="504625"/>
          </a:xfrm>
          <a:prstGeom prst="rect">
            <a:avLst/>
          </a:prstGeom>
        </p:spPr>
        <p:txBody>
          <a:bodyPr vert="horz" wrap="square" lIns="0" tIns="12065" rIns="0" bIns="0" rtlCol="0">
            <a:spAutoFit/>
          </a:bodyPr>
          <a:lstStyle/>
          <a:p>
            <a:pPr marL="12700">
              <a:lnSpc>
                <a:spcPct val="100000"/>
              </a:lnSpc>
              <a:spcBef>
                <a:spcPts val="95"/>
              </a:spcBef>
            </a:pPr>
            <a:r>
              <a:rPr lang="es-MX" sz="1600" dirty="0" smtClean="0">
                <a:latin typeface="Calibri"/>
                <a:cs typeface="Calibri"/>
              </a:rPr>
              <a:t>El marcador de espacio de estacionamiento es visible, pero no hay nada dentro de las líneas.</a:t>
            </a:r>
            <a:endParaRPr sz="1600" dirty="0">
              <a:latin typeface="Calibri"/>
              <a:cs typeface="Calibri"/>
            </a:endParaRPr>
          </a:p>
        </p:txBody>
      </p:sp>
      <p:sp>
        <p:nvSpPr>
          <p:cNvPr id="76" name="object 76"/>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77" name="object 77"/>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78" name="object 7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9" name="object 7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21</a:t>
            </a:fld>
            <a:endParaRPr spc="-25"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11540" y="1810511"/>
            <a:ext cx="1064260" cy="1201420"/>
            <a:chOff x="8511540" y="1810511"/>
            <a:chExt cx="1064260" cy="1201420"/>
          </a:xfrm>
        </p:grpSpPr>
        <p:pic>
          <p:nvPicPr>
            <p:cNvPr id="3" name="object 3"/>
            <p:cNvPicPr/>
            <p:nvPr/>
          </p:nvPicPr>
          <p:blipFill>
            <a:blip r:embed="rId2" cstate="print"/>
            <a:stretch>
              <a:fillRect/>
            </a:stretch>
          </p:blipFill>
          <p:spPr>
            <a:xfrm>
              <a:off x="8942831" y="1810511"/>
              <a:ext cx="632458" cy="1200912"/>
            </a:xfrm>
            <a:prstGeom prst="rect">
              <a:avLst/>
            </a:prstGeom>
          </p:spPr>
        </p:pic>
        <p:pic>
          <p:nvPicPr>
            <p:cNvPr id="4" name="object 4"/>
            <p:cNvPicPr/>
            <p:nvPr/>
          </p:nvPicPr>
          <p:blipFill>
            <a:blip r:embed="rId3" cstate="print"/>
            <a:stretch>
              <a:fillRect/>
            </a:stretch>
          </p:blipFill>
          <p:spPr>
            <a:xfrm>
              <a:off x="8511540" y="2072640"/>
              <a:ext cx="781811" cy="748283"/>
            </a:xfrm>
            <a:prstGeom prst="rect">
              <a:avLst/>
            </a:prstGeom>
          </p:spPr>
        </p:pic>
      </p:grpSp>
      <p:sp>
        <p:nvSpPr>
          <p:cNvPr id="5" name="object 5"/>
          <p:cNvSpPr txBox="1">
            <a:spLocks noGrp="1"/>
          </p:cNvSpPr>
          <p:nvPr>
            <p:ph type="title"/>
          </p:nvPr>
        </p:nvSpPr>
        <p:spPr>
          <a:xfrm>
            <a:off x="-76200" y="42778"/>
            <a:ext cx="12113260" cy="566822"/>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10.3</a:t>
            </a:r>
            <a:r>
              <a:rPr spc="-200" dirty="0">
                <a:solidFill>
                  <a:srgbClr val="1F3863"/>
                </a:solidFill>
              </a:rPr>
              <a:t> </a:t>
            </a:r>
            <a:r>
              <a:rPr lang="es-MX" spc="-125" dirty="0">
                <a:solidFill>
                  <a:srgbClr val="1F3863"/>
                </a:solidFill>
              </a:rPr>
              <a:t>Definición de puntuación: “Estacionar vehículo blanco”</a:t>
            </a:r>
            <a:endParaRPr spc="-135" dirty="0">
              <a:solidFill>
                <a:srgbClr val="1F3863"/>
              </a:solidFill>
            </a:endParaRPr>
          </a:p>
        </p:txBody>
      </p:sp>
      <p:grpSp>
        <p:nvGrpSpPr>
          <p:cNvPr id="6" name="object 6"/>
          <p:cNvGrpSpPr/>
          <p:nvPr/>
        </p:nvGrpSpPr>
        <p:grpSpPr>
          <a:xfrm>
            <a:off x="626363" y="1860804"/>
            <a:ext cx="1866900" cy="1539240"/>
            <a:chOff x="626363" y="1860804"/>
            <a:chExt cx="1866900" cy="1539240"/>
          </a:xfrm>
        </p:grpSpPr>
        <p:pic>
          <p:nvPicPr>
            <p:cNvPr id="7" name="object 7"/>
            <p:cNvPicPr/>
            <p:nvPr/>
          </p:nvPicPr>
          <p:blipFill>
            <a:blip r:embed="rId4" cstate="print"/>
            <a:stretch>
              <a:fillRect/>
            </a:stretch>
          </p:blipFill>
          <p:spPr>
            <a:xfrm>
              <a:off x="626363" y="1860804"/>
              <a:ext cx="1866899" cy="1539239"/>
            </a:xfrm>
            <a:prstGeom prst="rect">
              <a:avLst/>
            </a:prstGeom>
          </p:spPr>
        </p:pic>
        <p:pic>
          <p:nvPicPr>
            <p:cNvPr id="8" name="object 8"/>
            <p:cNvPicPr/>
            <p:nvPr/>
          </p:nvPicPr>
          <p:blipFill>
            <a:blip r:embed="rId3" cstate="print"/>
            <a:stretch>
              <a:fillRect/>
            </a:stretch>
          </p:blipFill>
          <p:spPr>
            <a:xfrm>
              <a:off x="835164" y="2118360"/>
              <a:ext cx="783323" cy="748283"/>
            </a:xfrm>
            <a:prstGeom prst="rect">
              <a:avLst/>
            </a:prstGeom>
          </p:spPr>
        </p:pic>
      </p:grpSp>
      <p:grpSp>
        <p:nvGrpSpPr>
          <p:cNvPr id="9" name="object 9"/>
          <p:cNvGrpSpPr/>
          <p:nvPr/>
        </p:nvGrpSpPr>
        <p:grpSpPr>
          <a:xfrm>
            <a:off x="589787" y="4434840"/>
            <a:ext cx="1865630" cy="1537970"/>
            <a:chOff x="589787" y="4434840"/>
            <a:chExt cx="1865630" cy="1537970"/>
          </a:xfrm>
        </p:grpSpPr>
        <p:pic>
          <p:nvPicPr>
            <p:cNvPr id="10" name="object 10"/>
            <p:cNvPicPr/>
            <p:nvPr/>
          </p:nvPicPr>
          <p:blipFill>
            <a:blip r:embed="rId4" cstate="print"/>
            <a:stretch>
              <a:fillRect/>
            </a:stretch>
          </p:blipFill>
          <p:spPr>
            <a:xfrm>
              <a:off x="589787" y="4434840"/>
              <a:ext cx="1865375" cy="1537703"/>
            </a:xfrm>
            <a:prstGeom prst="rect">
              <a:avLst/>
            </a:prstGeom>
          </p:spPr>
        </p:pic>
        <p:sp>
          <p:nvSpPr>
            <p:cNvPr id="11" name="object 11"/>
            <p:cNvSpPr/>
            <p:nvPr/>
          </p:nvSpPr>
          <p:spPr>
            <a:xfrm>
              <a:off x="787907" y="4953000"/>
              <a:ext cx="822960" cy="798830"/>
            </a:xfrm>
            <a:custGeom>
              <a:avLst/>
              <a:gdLst/>
              <a:ahLst/>
              <a:cxnLst/>
              <a:rect l="l" t="t" r="r" b="b"/>
              <a:pathLst>
                <a:path w="822960" h="798829">
                  <a:moveTo>
                    <a:pt x="822960" y="0"/>
                  </a:moveTo>
                  <a:lnTo>
                    <a:pt x="0" y="0"/>
                  </a:lnTo>
                  <a:lnTo>
                    <a:pt x="0" y="798576"/>
                  </a:lnTo>
                  <a:lnTo>
                    <a:pt x="822960" y="798576"/>
                  </a:lnTo>
                  <a:lnTo>
                    <a:pt x="822960" y="0"/>
                  </a:lnTo>
                  <a:close/>
                </a:path>
              </a:pathLst>
            </a:custGeom>
            <a:solidFill>
              <a:srgbClr val="BE9000"/>
            </a:solidFill>
          </p:spPr>
          <p:txBody>
            <a:bodyPr wrap="square" lIns="0" tIns="0" rIns="0" bIns="0" rtlCol="0"/>
            <a:lstStyle/>
            <a:p>
              <a:endParaRPr/>
            </a:p>
          </p:txBody>
        </p:sp>
        <p:pic>
          <p:nvPicPr>
            <p:cNvPr id="12" name="object 12"/>
            <p:cNvPicPr/>
            <p:nvPr/>
          </p:nvPicPr>
          <p:blipFill>
            <a:blip r:embed="rId3" cstate="print"/>
            <a:stretch>
              <a:fillRect/>
            </a:stretch>
          </p:blipFill>
          <p:spPr>
            <a:xfrm>
              <a:off x="716279" y="4767072"/>
              <a:ext cx="781799" cy="749807"/>
            </a:xfrm>
            <a:prstGeom prst="rect">
              <a:avLst/>
            </a:prstGeom>
          </p:spPr>
        </p:pic>
      </p:grpSp>
      <p:sp>
        <p:nvSpPr>
          <p:cNvPr id="13" name="object 13"/>
          <p:cNvSpPr txBox="1"/>
          <p:nvPr/>
        </p:nvSpPr>
        <p:spPr>
          <a:xfrm>
            <a:off x="826300" y="3362158"/>
            <a:ext cx="1353185" cy="289823"/>
          </a:xfrm>
          <a:prstGeom prst="rect">
            <a:avLst/>
          </a:prstGeom>
        </p:spPr>
        <p:txBody>
          <a:bodyPr vert="horz" wrap="square" lIns="0" tIns="12700" rIns="0" bIns="0" rtlCol="0">
            <a:spAutoFit/>
          </a:bodyPr>
          <a:lstStyle/>
          <a:p>
            <a:pPr marL="12700">
              <a:lnSpc>
                <a:spcPct val="100000"/>
              </a:lnSpc>
              <a:spcBef>
                <a:spcPts val="100"/>
              </a:spcBef>
            </a:pPr>
            <a:r>
              <a:rPr lang="es-MX" sz="1800" b="1" dirty="0" smtClean="0">
                <a:solidFill>
                  <a:srgbClr val="00AF50"/>
                </a:solidFill>
                <a:latin typeface="Calibri"/>
                <a:cs typeface="Calibri"/>
              </a:rPr>
              <a:t>En lugar vacío</a:t>
            </a:r>
            <a:endParaRPr sz="1800" dirty="0">
              <a:latin typeface="Calibri"/>
              <a:cs typeface="Calibri"/>
            </a:endParaRPr>
          </a:p>
        </p:txBody>
      </p:sp>
      <p:sp>
        <p:nvSpPr>
          <p:cNvPr id="14" name="object 14"/>
          <p:cNvSpPr txBox="1"/>
          <p:nvPr/>
        </p:nvSpPr>
        <p:spPr>
          <a:xfrm>
            <a:off x="928963" y="5926315"/>
            <a:ext cx="902376" cy="289823"/>
          </a:xfrm>
          <a:prstGeom prst="rect">
            <a:avLst/>
          </a:prstGeom>
        </p:spPr>
        <p:txBody>
          <a:bodyPr vert="horz" wrap="square" lIns="0" tIns="12700" rIns="0" bIns="0" rtlCol="0">
            <a:spAutoFit/>
          </a:bodyPr>
          <a:lstStyle/>
          <a:p>
            <a:pPr marL="12700">
              <a:lnSpc>
                <a:spcPct val="100000"/>
              </a:lnSpc>
              <a:spcBef>
                <a:spcPts val="100"/>
              </a:spcBef>
            </a:pPr>
            <a:r>
              <a:rPr lang="es-MX" sz="1800" b="1" spc="-10" dirty="0" smtClean="0">
                <a:solidFill>
                  <a:srgbClr val="00AF50"/>
                </a:solidFill>
                <a:latin typeface="Calibri"/>
                <a:cs typeface="Calibri"/>
              </a:rPr>
              <a:t>apiladas</a:t>
            </a:r>
            <a:endParaRPr sz="1800" dirty="0">
              <a:latin typeface="Calibri"/>
              <a:cs typeface="Calibri"/>
            </a:endParaRPr>
          </a:p>
        </p:txBody>
      </p:sp>
      <p:sp>
        <p:nvSpPr>
          <p:cNvPr id="15" name="object 15"/>
          <p:cNvSpPr/>
          <p:nvPr/>
        </p:nvSpPr>
        <p:spPr>
          <a:xfrm>
            <a:off x="766572" y="1976627"/>
            <a:ext cx="1510665" cy="0"/>
          </a:xfrm>
          <a:custGeom>
            <a:avLst/>
            <a:gdLst/>
            <a:ahLst/>
            <a:cxnLst/>
            <a:rect l="l" t="t" r="r" b="b"/>
            <a:pathLst>
              <a:path w="1510664">
                <a:moveTo>
                  <a:pt x="0" y="0"/>
                </a:moveTo>
                <a:lnTo>
                  <a:pt x="1510245" y="0"/>
                </a:lnTo>
              </a:path>
            </a:pathLst>
          </a:custGeom>
          <a:ln w="15240">
            <a:solidFill>
              <a:srgbClr val="5B9BD4"/>
            </a:solidFill>
            <a:prstDash val="lgDash"/>
          </a:ln>
        </p:spPr>
        <p:txBody>
          <a:bodyPr wrap="square" lIns="0" tIns="0" rIns="0" bIns="0" rtlCol="0"/>
          <a:lstStyle/>
          <a:p>
            <a:endParaRPr/>
          </a:p>
        </p:txBody>
      </p:sp>
      <p:sp>
        <p:nvSpPr>
          <p:cNvPr id="16" name="object 16"/>
          <p:cNvSpPr txBox="1"/>
          <p:nvPr/>
        </p:nvSpPr>
        <p:spPr>
          <a:xfrm>
            <a:off x="2590800" y="1981200"/>
            <a:ext cx="1335534" cy="843821"/>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Caja entera dentro de líneas</a:t>
            </a:r>
            <a:endParaRPr sz="1800" dirty="0">
              <a:latin typeface="Calibri"/>
              <a:cs typeface="Calibri"/>
            </a:endParaRPr>
          </a:p>
        </p:txBody>
      </p:sp>
      <p:sp>
        <p:nvSpPr>
          <p:cNvPr id="17" name="object 17"/>
          <p:cNvSpPr txBox="1"/>
          <p:nvPr/>
        </p:nvSpPr>
        <p:spPr>
          <a:xfrm>
            <a:off x="2636531" y="4648325"/>
            <a:ext cx="1055370" cy="1120820"/>
          </a:xfrm>
          <a:prstGeom prst="rect">
            <a:avLst/>
          </a:prstGeom>
        </p:spPr>
        <p:txBody>
          <a:bodyPr vert="horz" wrap="square" lIns="0" tIns="12700" rIns="0" bIns="0" rtlCol="0">
            <a:spAutoFit/>
          </a:bodyPr>
          <a:lstStyle/>
          <a:p>
            <a:pPr marL="12700" marR="5080">
              <a:lnSpc>
                <a:spcPct val="100000"/>
              </a:lnSpc>
              <a:spcBef>
                <a:spcPts val="100"/>
              </a:spcBef>
            </a:pPr>
            <a:r>
              <a:rPr lang="es-MX" sz="1800" spc="-20" dirty="0" smtClean="0">
                <a:latin typeface="Calibri"/>
                <a:cs typeface="Calibri"/>
              </a:rPr>
              <a:t>Ambos vehículos dentro de líneas.</a:t>
            </a:r>
            <a:endParaRPr sz="1800" dirty="0">
              <a:latin typeface="Calibri"/>
              <a:cs typeface="Calibri"/>
            </a:endParaRPr>
          </a:p>
        </p:txBody>
      </p:sp>
      <p:grpSp>
        <p:nvGrpSpPr>
          <p:cNvPr id="18" name="object 18"/>
          <p:cNvGrpSpPr/>
          <p:nvPr/>
        </p:nvGrpSpPr>
        <p:grpSpPr>
          <a:xfrm>
            <a:off x="754380" y="4552188"/>
            <a:ext cx="1994535" cy="820419"/>
            <a:chOff x="754380" y="4552188"/>
            <a:chExt cx="1994535" cy="820419"/>
          </a:xfrm>
        </p:grpSpPr>
        <p:sp>
          <p:nvSpPr>
            <p:cNvPr id="19" name="object 19"/>
            <p:cNvSpPr/>
            <p:nvPr/>
          </p:nvSpPr>
          <p:spPr>
            <a:xfrm>
              <a:off x="1672548" y="5076444"/>
              <a:ext cx="1069975" cy="262255"/>
            </a:xfrm>
            <a:custGeom>
              <a:avLst/>
              <a:gdLst/>
              <a:ahLst/>
              <a:cxnLst/>
              <a:rect l="l" t="t" r="r" b="b"/>
              <a:pathLst>
                <a:path w="1069975" h="262254">
                  <a:moveTo>
                    <a:pt x="1069441" y="0"/>
                  </a:moveTo>
                  <a:lnTo>
                    <a:pt x="0" y="261721"/>
                  </a:lnTo>
                </a:path>
              </a:pathLst>
            </a:custGeom>
            <a:ln w="12700">
              <a:solidFill>
                <a:srgbClr val="5B9BD4"/>
              </a:solidFill>
            </a:ln>
          </p:spPr>
          <p:txBody>
            <a:bodyPr wrap="square" lIns="0" tIns="0" rIns="0" bIns="0" rtlCol="0"/>
            <a:lstStyle/>
            <a:p>
              <a:endParaRPr/>
            </a:p>
          </p:txBody>
        </p:sp>
        <p:sp>
          <p:nvSpPr>
            <p:cNvPr id="20" name="object 20"/>
            <p:cNvSpPr/>
            <p:nvPr/>
          </p:nvSpPr>
          <p:spPr>
            <a:xfrm>
              <a:off x="1610864" y="5298137"/>
              <a:ext cx="83185" cy="74295"/>
            </a:xfrm>
            <a:custGeom>
              <a:avLst/>
              <a:gdLst/>
              <a:ahLst/>
              <a:cxnLst/>
              <a:rect l="l" t="t" r="r" b="b"/>
              <a:pathLst>
                <a:path w="83185" h="74295">
                  <a:moveTo>
                    <a:pt x="64960" y="0"/>
                  </a:moveTo>
                  <a:lnTo>
                    <a:pt x="0" y="55130"/>
                  </a:lnTo>
                  <a:lnTo>
                    <a:pt x="83083" y="74015"/>
                  </a:lnTo>
                  <a:lnTo>
                    <a:pt x="64960" y="0"/>
                  </a:lnTo>
                  <a:close/>
                </a:path>
              </a:pathLst>
            </a:custGeom>
            <a:solidFill>
              <a:srgbClr val="5B9BD4"/>
            </a:solidFill>
          </p:spPr>
          <p:txBody>
            <a:bodyPr wrap="square" lIns="0" tIns="0" rIns="0" bIns="0" rtlCol="0"/>
            <a:lstStyle/>
            <a:p>
              <a:endParaRPr/>
            </a:p>
          </p:txBody>
        </p:sp>
        <p:sp>
          <p:nvSpPr>
            <p:cNvPr id="21" name="object 21"/>
            <p:cNvSpPr/>
            <p:nvPr/>
          </p:nvSpPr>
          <p:spPr>
            <a:xfrm>
              <a:off x="754380" y="4559808"/>
              <a:ext cx="1510665" cy="0"/>
            </a:xfrm>
            <a:custGeom>
              <a:avLst/>
              <a:gdLst/>
              <a:ahLst/>
              <a:cxnLst/>
              <a:rect l="l" t="t" r="r" b="b"/>
              <a:pathLst>
                <a:path w="1510664">
                  <a:moveTo>
                    <a:pt x="0" y="0"/>
                  </a:moveTo>
                  <a:lnTo>
                    <a:pt x="1510245" y="0"/>
                  </a:lnTo>
                </a:path>
              </a:pathLst>
            </a:custGeom>
            <a:ln w="15240">
              <a:solidFill>
                <a:srgbClr val="5B9BD4"/>
              </a:solidFill>
              <a:prstDash val="lgDash"/>
            </a:ln>
          </p:spPr>
          <p:txBody>
            <a:bodyPr wrap="square" lIns="0" tIns="0" rIns="0" bIns="0" rtlCol="0"/>
            <a:lstStyle/>
            <a:p>
              <a:endParaRPr/>
            </a:p>
          </p:txBody>
        </p:sp>
      </p:grpSp>
      <p:grpSp>
        <p:nvGrpSpPr>
          <p:cNvPr id="22" name="object 22"/>
          <p:cNvGrpSpPr/>
          <p:nvPr/>
        </p:nvGrpSpPr>
        <p:grpSpPr>
          <a:xfrm>
            <a:off x="4000500" y="1860804"/>
            <a:ext cx="1865630" cy="1539240"/>
            <a:chOff x="4000500" y="1860804"/>
            <a:chExt cx="1865630" cy="1539240"/>
          </a:xfrm>
        </p:grpSpPr>
        <p:pic>
          <p:nvPicPr>
            <p:cNvPr id="23" name="object 23"/>
            <p:cNvPicPr/>
            <p:nvPr/>
          </p:nvPicPr>
          <p:blipFill>
            <a:blip r:embed="rId4" cstate="print"/>
            <a:stretch>
              <a:fillRect/>
            </a:stretch>
          </p:blipFill>
          <p:spPr>
            <a:xfrm>
              <a:off x="4000500" y="1860804"/>
              <a:ext cx="1865375" cy="1539239"/>
            </a:xfrm>
            <a:prstGeom prst="rect">
              <a:avLst/>
            </a:prstGeom>
          </p:spPr>
        </p:pic>
        <p:pic>
          <p:nvPicPr>
            <p:cNvPr id="24" name="object 24"/>
            <p:cNvPicPr/>
            <p:nvPr/>
          </p:nvPicPr>
          <p:blipFill>
            <a:blip r:embed="rId3" cstate="print"/>
            <a:stretch>
              <a:fillRect/>
            </a:stretch>
          </p:blipFill>
          <p:spPr>
            <a:xfrm>
              <a:off x="5053584" y="2433828"/>
              <a:ext cx="781799" cy="748283"/>
            </a:xfrm>
            <a:prstGeom prst="rect">
              <a:avLst/>
            </a:prstGeom>
          </p:spPr>
        </p:pic>
      </p:grpSp>
      <p:sp>
        <p:nvSpPr>
          <p:cNvPr id="25" name="object 25"/>
          <p:cNvSpPr txBox="1"/>
          <p:nvPr/>
        </p:nvSpPr>
        <p:spPr>
          <a:xfrm>
            <a:off x="4261478" y="3364909"/>
            <a:ext cx="135318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FFC000"/>
                </a:solidFill>
                <a:latin typeface="Calibri"/>
                <a:cs typeface="Calibri"/>
              </a:rPr>
              <a:t>In</a:t>
            </a:r>
            <a:r>
              <a:rPr sz="1800" b="1" spc="-25" dirty="0">
                <a:solidFill>
                  <a:srgbClr val="FFC000"/>
                </a:solidFill>
                <a:latin typeface="Calibri"/>
                <a:cs typeface="Calibri"/>
              </a:rPr>
              <a:t> </a:t>
            </a:r>
            <a:r>
              <a:rPr sz="1800" b="1" dirty="0">
                <a:solidFill>
                  <a:srgbClr val="FFC000"/>
                </a:solidFill>
                <a:latin typeface="Calibri"/>
                <a:cs typeface="Calibri"/>
              </a:rPr>
              <a:t>Empty</a:t>
            </a:r>
            <a:r>
              <a:rPr sz="1800" b="1" spc="-5" dirty="0">
                <a:solidFill>
                  <a:srgbClr val="FFC000"/>
                </a:solidFill>
                <a:latin typeface="Calibri"/>
                <a:cs typeface="Calibri"/>
              </a:rPr>
              <a:t> </a:t>
            </a:r>
            <a:r>
              <a:rPr sz="1800" b="1" spc="-20" dirty="0">
                <a:solidFill>
                  <a:srgbClr val="FFC000"/>
                </a:solidFill>
                <a:latin typeface="Calibri"/>
                <a:cs typeface="Calibri"/>
              </a:rPr>
              <a:t>Spot </a:t>
            </a:r>
            <a:r>
              <a:rPr sz="1800" b="1" spc="-10" dirty="0">
                <a:solidFill>
                  <a:srgbClr val="FFC000"/>
                </a:solidFill>
                <a:latin typeface="Calibri"/>
                <a:cs typeface="Calibri"/>
              </a:rPr>
              <a:t>Partial</a:t>
            </a:r>
            <a:endParaRPr sz="1800">
              <a:latin typeface="Calibri"/>
              <a:cs typeface="Calibri"/>
            </a:endParaRPr>
          </a:p>
        </p:txBody>
      </p:sp>
      <p:sp>
        <p:nvSpPr>
          <p:cNvPr id="26" name="object 26"/>
          <p:cNvSpPr txBox="1"/>
          <p:nvPr/>
        </p:nvSpPr>
        <p:spPr>
          <a:xfrm>
            <a:off x="6102698" y="2057400"/>
            <a:ext cx="1364902" cy="843821"/>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Al menos una parte dentro de las líneas.</a:t>
            </a:r>
            <a:endParaRPr sz="1800" dirty="0">
              <a:latin typeface="Calibri"/>
              <a:cs typeface="Calibri"/>
            </a:endParaRPr>
          </a:p>
        </p:txBody>
      </p:sp>
      <p:sp>
        <p:nvSpPr>
          <p:cNvPr id="27" name="object 27"/>
          <p:cNvSpPr/>
          <p:nvPr/>
        </p:nvSpPr>
        <p:spPr>
          <a:xfrm>
            <a:off x="4178808" y="1976627"/>
            <a:ext cx="1510665" cy="0"/>
          </a:xfrm>
          <a:custGeom>
            <a:avLst/>
            <a:gdLst/>
            <a:ahLst/>
            <a:cxnLst/>
            <a:rect l="l" t="t" r="r" b="b"/>
            <a:pathLst>
              <a:path w="1510664">
                <a:moveTo>
                  <a:pt x="0" y="0"/>
                </a:moveTo>
                <a:lnTo>
                  <a:pt x="1510245" y="0"/>
                </a:lnTo>
              </a:path>
            </a:pathLst>
          </a:custGeom>
          <a:ln w="15240">
            <a:solidFill>
              <a:srgbClr val="5B9BD4"/>
            </a:solidFill>
            <a:prstDash val="lgDash"/>
          </a:ln>
        </p:spPr>
        <p:txBody>
          <a:bodyPr wrap="square" lIns="0" tIns="0" rIns="0" bIns="0" rtlCol="0"/>
          <a:lstStyle/>
          <a:p>
            <a:endParaRPr/>
          </a:p>
        </p:txBody>
      </p:sp>
      <p:sp>
        <p:nvSpPr>
          <p:cNvPr id="28" name="object 28"/>
          <p:cNvSpPr txBox="1"/>
          <p:nvPr/>
        </p:nvSpPr>
        <p:spPr>
          <a:xfrm>
            <a:off x="5943600" y="4517980"/>
            <a:ext cx="1404720" cy="1120820"/>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Al menos una parte de ambas líneas interiores.</a:t>
            </a:r>
            <a:endParaRPr sz="1800" dirty="0">
              <a:latin typeface="Calibri"/>
              <a:cs typeface="Calibri"/>
            </a:endParaRPr>
          </a:p>
        </p:txBody>
      </p:sp>
      <p:grpSp>
        <p:nvGrpSpPr>
          <p:cNvPr id="29" name="object 29"/>
          <p:cNvGrpSpPr/>
          <p:nvPr/>
        </p:nvGrpSpPr>
        <p:grpSpPr>
          <a:xfrm>
            <a:off x="3941064" y="4355591"/>
            <a:ext cx="2160270" cy="1567180"/>
            <a:chOff x="3941064" y="4355591"/>
            <a:chExt cx="2160270" cy="1567180"/>
          </a:xfrm>
        </p:grpSpPr>
        <p:pic>
          <p:nvPicPr>
            <p:cNvPr id="30" name="object 30"/>
            <p:cNvPicPr/>
            <p:nvPr/>
          </p:nvPicPr>
          <p:blipFill>
            <a:blip r:embed="rId4" cstate="print"/>
            <a:stretch>
              <a:fillRect/>
            </a:stretch>
          </p:blipFill>
          <p:spPr>
            <a:xfrm>
              <a:off x="3941064" y="4384547"/>
              <a:ext cx="1866899" cy="1537715"/>
            </a:xfrm>
            <a:prstGeom prst="rect">
              <a:avLst/>
            </a:prstGeom>
          </p:spPr>
        </p:pic>
        <p:sp>
          <p:nvSpPr>
            <p:cNvPr id="31" name="object 31"/>
            <p:cNvSpPr/>
            <p:nvPr/>
          </p:nvSpPr>
          <p:spPr>
            <a:xfrm>
              <a:off x="4145280" y="4355591"/>
              <a:ext cx="822960" cy="797560"/>
            </a:xfrm>
            <a:custGeom>
              <a:avLst/>
              <a:gdLst/>
              <a:ahLst/>
              <a:cxnLst/>
              <a:rect l="l" t="t" r="r" b="b"/>
              <a:pathLst>
                <a:path w="822960" h="797560">
                  <a:moveTo>
                    <a:pt x="822960" y="0"/>
                  </a:moveTo>
                  <a:lnTo>
                    <a:pt x="0" y="0"/>
                  </a:lnTo>
                  <a:lnTo>
                    <a:pt x="0" y="797051"/>
                  </a:lnTo>
                  <a:lnTo>
                    <a:pt x="822960" y="797051"/>
                  </a:lnTo>
                  <a:lnTo>
                    <a:pt x="822960" y="0"/>
                  </a:lnTo>
                  <a:close/>
                </a:path>
              </a:pathLst>
            </a:custGeom>
            <a:solidFill>
              <a:srgbClr val="BE9000"/>
            </a:solidFill>
          </p:spPr>
          <p:txBody>
            <a:bodyPr wrap="square" lIns="0" tIns="0" rIns="0" bIns="0" rtlCol="0"/>
            <a:lstStyle/>
            <a:p>
              <a:endParaRPr/>
            </a:p>
          </p:txBody>
        </p:sp>
        <p:pic>
          <p:nvPicPr>
            <p:cNvPr id="32" name="object 32"/>
            <p:cNvPicPr/>
            <p:nvPr/>
          </p:nvPicPr>
          <p:blipFill>
            <a:blip r:embed="rId3" cstate="print"/>
            <a:stretch>
              <a:fillRect/>
            </a:stretch>
          </p:blipFill>
          <p:spPr>
            <a:xfrm>
              <a:off x="4271772" y="4433315"/>
              <a:ext cx="781811" cy="748283"/>
            </a:xfrm>
            <a:prstGeom prst="rect">
              <a:avLst/>
            </a:prstGeom>
          </p:spPr>
        </p:pic>
        <p:sp>
          <p:nvSpPr>
            <p:cNvPr id="33" name="object 33"/>
            <p:cNvSpPr/>
            <p:nvPr/>
          </p:nvSpPr>
          <p:spPr>
            <a:xfrm>
              <a:off x="5090287" y="5024627"/>
              <a:ext cx="1004569" cy="371475"/>
            </a:xfrm>
            <a:custGeom>
              <a:avLst/>
              <a:gdLst/>
              <a:ahLst/>
              <a:cxnLst/>
              <a:rect l="l" t="t" r="r" b="b"/>
              <a:pathLst>
                <a:path w="1004570" h="371475">
                  <a:moveTo>
                    <a:pt x="1004252" y="0"/>
                  </a:moveTo>
                  <a:lnTo>
                    <a:pt x="0" y="370878"/>
                  </a:lnTo>
                </a:path>
              </a:pathLst>
            </a:custGeom>
            <a:ln w="12700">
              <a:solidFill>
                <a:srgbClr val="5B9BD4"/>
              </a:solidFill>
            </a:ln>
          </p:spPr>
          <p:txBody>
            <a:bodyPr wrap="square" lIns="0" tIns="0" rIns="0" bIns="0" rtlCol="0"/>
            <a:lstStyle/>
            <a:p>
              <a:endParaRPr/>
            </a:p>
          </p:txBody>
        </p:sp>
        <p:sp>
          <p:nvSpPr>
            <p:cNvPr id="34" name="object 34"/>
            <p:cNvSpPr/>
            <p:nvPr/>
          </p:nvSpPr>
          <p:spPr>
            <a:xfrm>
              <a:off x="5030722" y="5355357"/>
              <a:ext cx="85090" cy="71755"/>
            </a:xfrm>
            <a:custGeom>
              <a:avLst/>
              <a:gdLst/>
              <a:ahLst/>
              <a:cxnLst/>
              <a:rect l="l" t="t" r="r" b="b"/>
              <a:pathLst>
                <a:path w="85089" h="71754">
                  <a:moveTo>
                    <a:pt x="58280" y="0"/>
                  </a:moveTo>
                  <a:lnTo>
                    <a:pt x="0" y="62141"/>
                  </a:lnTo>
                  <a:lnTo>
                    <a:pt x="84683" y="71475"/>
                  </a:lnTo>
                  <a:lnTo>
                    <a:pt x="58280" y="0"/>
                  </a:lnTo>
                  <a:close/>
                </a:path>
              </a:pathLst>
            </a:custGeom>
            <a:solidFill>
              <a:srgbClr val="5B9BD4"/>
            </a:solidFill>
          </p:spPr>
          <p:txBody>
            <a:bodyPr wrap="square" lIns="0" tIns="0" rIns="0" bIns="0" rtlCol="0"/>
            <a:lstStyle/>
            <a:p>
              <a:endParaRPr/>
            </a:p>
          </p:txBody>
        </p:sp>
        <p:sp>
          <p:nvSpPr>
            <p:cNvPr id="35" name="object 35"/>
            <p:cNvSpPr/>
            <p:nvPr/>
          </p:nvSpPr>
          <p:spPr>
            <a:xfrm>
              <a:off x="4107180" y="4509515"/>
              <a:ext cx="1510665" cy="0"/>
            </a:xfrm>
            <a:custGeom>
              <a:avLst/>
              <a:gdLst/>
              <a:ahLst/>
              <a:cxnLst/>
              <a:rect l="l" t="t" r="r" b="b"/>
              <a:pathLst>
                <a:path w="1510664">
                  <a:moveTo>
                    <a:pt x="0" y="0"/>
                  </a:moveTo>
                  <a:lnTo>
                    <a:pt x="1510245" y="0"/>
                  </a:lnTo>
                </a:path>
              </a:pathLst>
            </a:custGeom>
            <a:ln w="15240">
              <a:solidFill>
                <a:srgbClr val="5B9BD4"/>
              </a:solidFill>
              <a:prstDash val="lgDash"/>
            </a:ln>
          </p:spPr>
          <p:txBody>
            <a:bodyPr wrap="square" lIns="0" tIns="0" rIns="0" bIns="0" rtlCol="0"/>
            <a:lstStyle/>
            <a:p>
              <a:endParaRPr/>
            </a:p>
          </p:txBody>
        </p:sp>
      </p:grpSp>
      <p:sp>
        <p:nvSpPr>
          <p:cNvPr id="36" name="object 36"/>
          <p:cNvSpPr txBox="1"/>
          <p:nvPr/>
        </p:nvSpPr>
        <p:spPr>
          <a:xfrm>
            <a:off x="4107180" y="5943600"/>
            <a:ext cx="1758695" cy="289823"/>
          </a:xfrm>
          <a:prstGeom prst="rect">
            <a:avLst/>
          </a:prstGeom>
        </p:spPr>
        <p:txBody>
          <a:bodyPr vert="horz" wrap="square" lIns="0" tIns="12700" rIns="0" bIns="0" rtlCol="0">
            <a:spAutoFit/>
          </a:bodyPr>
          <a:lstStyle/>
          <a:p>
            <a:pPr marL="12700" marR="5080">
              <a:lnSpc>
                <a:spcPct val="100000"/>
              </a:lnSpc>
              <a:spcBef>
                <a:spcPts val="100"/>
              </a:spcBef>
            </a:pPr>
            <a:r>
              <a:rPr lang="es-MX" sz="1800" b="1" spc="-20" dirty="0" smtClean="0">
                <a:solidFill>
                  <a:srgbClr val="FFC000"/>
                </a:solidFill>
                <a:latin typeface="Calibri"/>
                <a:cs typeface="Calibri"/>
              </a:rPr>
              <a:t>Parciales apiladas</a:t>
            </a:r>
            <a:endParaRPr sz="1800" dirty="0">
              <a:latin typeface="Calibri"/>
              <a:cs typeface="Calibri"/>
            </a:endParaRPr>
          </a:p>
        </p:txBody>
      </p:sp>
      <p:grpSp>
        <p:nvGrpSpPr>
          <p:cNvPr id="37" name="object 37"/>
          <p:cNvGrpSpPr/>
          <p:nvPr/>
        </p:nvGrpSpPr>
        <p:grpSpPr>
          <a:xfrm>
            <a:off x="7769352" y="3790188"/>
            <a:ext cx="1865630" cy="1539240"/>
            <a:chOff x="7769352" y="3790188"/>
            <a:chExt cx="1865630" cy="1539240"/>
          </a:xfrm>
        </p:grpSpPr>
        <p:pic>
          <p:nvPicPr>
            <p:cNvPr id="38" name="object 38"/>
            <p:cNvPicPr/>
            <p:nvPr/>
          </p:nvPicPr>
          <p:blipFill>
            <a:blip r:embed="rId4" cstate="print"/>
            <a:stretch>
              <a:fillRect/>
            </a:stretch>
          </p:blipFill>
          <p:spPr>
            <a:xfrm>
              <a:off x="7769352" y="3790188"/>
              <a:ext cx="1865375" cy="1539239"/>
            </a:xfrm>
            <a:prstGeom prst="rect">
              <a:avLst/>
            </a:prstGeom>
          </p:spPr>
        </p:pic>
        <p:sp>
          <p:nvSpPr>
            <p:cNvPr id="39" name="object 39"/>
            <p:cNvSpPr/>
            <p:nvPr/>
          </p:nvSpPr>
          <p:spPr>
            <a:xfrm>
              <a:off x="7946136" y="3906012"/>
              <a:ext cx="1510665" cy="0"/>
            </a:xfrm>
            <a:custGeom>
              <a:avLst/>
              <a:gdLst/>
              <a:ahLst/>
              <a:cxnLst/>
              <a:rect l="l" t="t" r="r" b="b"/>
              <a:pathLst>
                <a:path w="1510665">
                  <a:moveTo>
                    <a:pt x="0" y="0"/>
                  </a:moveTo>
                  <a:lnTo>
                    <a:pt x="1510245" y="0"/>
                  </a:lnTo>
                </a:path>
              </a:pathLst>
            </a:custGeom>
            <a:ln w="15240">
              <a:solidFill>
                <a:srgbClr val="5B9BD4"/>
              </a:solidFill>
              <a:prstDash val="lgDash"/>
            </a:ln>
          </p:spPr>
          <p:txBody>
            <a:bodyPr wrap="square" lIns="0" tIns="0" rIns="0" bIns="0" rtlCol="0"/>
            <a:lstStyle/>
            <a:p>
              <a:endParaRPr/>
            </a:p>
          </p:txBody>
        </p:sp>
      </p:grpSp>
      <p:sp>
        <p:nvSpPr>
          <p:cNvPr id="40" name="object 40"/>
          <p:cNvSpPr txBox="1"/>
          <p:nvPr/>
        </p:nvSpPr>
        <p:spPr>
          <a:xfrm>
            <a:off x="8269826" y="5366091"/>
            <a:ext cx="1186975" cy="289823"/>
          </a:xfrm>
          <a:prstGeom prst="rect">
            <a:avLst/>
          </a:prstGeom>
        </p:spPr>
        <p:txBody>
          <a:bodyPr vert="horz" wrap="square" lIns="0" tIns="12700" rIns="0" bIns="0" rtlCol="0">
            <a:spAutoFit/>
          </a:bodyPr>
          <a:lstStyle/>
          <a:p>
            <a:pPr marL="12700">
              <a:lnSpc>
                <a:spcPct val="100000"/>
              </a:lnSpc>
              <a:spcBef>
                <a:spcPts val="100"/>
              </a:spcBef>
            </a:pPr>
            <a:r>
              <a:rPr lang="es-MX" sz="1800" b="1" spc="-10" dirty="0" smtClean="0">
                <a:solidFill>
                  <a:srgbClr val="5B9BD4"/>
                </a:solidFill>
                <a:latin typeface="Calibri"/>
                <a:cs typeface="Calibri"/>
              </a:rPr>
              <a:t>Movido</a:t>
            </a:r>
            <a:endParaRPr sz="1800" dirty="0">
              <a:latin typeface="Calibri"/>
              <a:cs typeface="Calibri"/>
            </a:endParaRPr>
          </a:p>
        </p:txBody>
      </p:sp>
      <p:sp>
        <p:nvSpPr>
          <p:cNvPr id="42" name="object 4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43" name="object 43"/>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44" name="object 4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45" name="object 4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22</a:t>
            </a:fld>
            <a:endParaRPr spc="-25" dirty="0"/>
          </a:p>
        </p:txBody>
      </p:sp>
      <p:sp>
        <p:nvSpPr>
          <p:cNvPr id="41" name="object 41"/>
          <p:cNvSpPr txBox="1"/>
          <p:nvPr/>
        </p:nvSpPr>
        <p:spPr>
          <a:xfrm>
            <a:off x="9829800" y="3125783"/>
            <a:ext cx="1541508" cy="1674817"/>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El marcador del área de entrega es visible, pero no hay nada dentro de las líneas</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9452" y="1469136"/>
            <a:ext cx="7106920" cy="4334510"/>
            <a:chOff x="949452" y="1469136"/>
            <a:chExt cx="7106920" cy="4334510"/>
          </a:xfrm>
        </p:grpSpPr>
        <p:pic>
          <p:nvPicPr>
            <p:cNvPr id="3" name="object 3"/>
            <p:cNvPicPr/>
            <p:nvPr/>
          </p:nvPicPr>
          <p:blipFill>
            <a:blip r:embed="rId2" cstate="print"/>
            <a:stretch>
              <a:fillRect/>
            </a:stretch>
          </p:blipFill>
          <p:spPr>
            <a:xfrm>
              <a:off x="949452" y="1469136"/>
              <a:ext cx="7106411" cy="4334255"/>
            </a:xfrm>
            <a:prstGeom prst="rect">
              <a:avLst/>
            </a:prstGeom>
          </p:spPr>
        </p:pic>
        <p:sp>
          <p:nvSpPr>
            <p:cNvPr id="4" name="object 4"/>
            <p:cNvSpPr/>
            <p:nvPr/>
          </p:nvSpPr>
          <p:spPr>
            <a:xfrm>
              <a:off x="949452" y="3430524"/>
              <a:ext cx="676910" cy="696595"/>
            </a:xfrm>
            <a:custGeom>
              <a:avLst/>
              <a:gdLst/>
              <a:ahLst/>
              <a:cxnLst/>
              <a:rect l="l" t="t" r="r" b="b"/>
              <a:pathLst>
                <a:path w="676910" h="696595">
                  <a:moveTo>
                    <a:pt x="676656" y="0"/>
                  </a:moveTo>
                  <a:lnTo>
                    <a:pt x="0" y="0"/>
                  </a:lnTo>
                  <a:lnTo>
                    <a:pt x="0" y="696468"/>
                  </a:lnTo>
                  <a:lnTo>
                    <a:pt x="676656" y="696468"/>
                  </a:lnTo>
                  <a:lnTo>
                    <a:pt x="676656" y="0"/>
                  </a:lnTo>
                  <a:close/>
                </a:path>
              </a:pathLst>
            </a:custGeom>
            <a:solidFill>
              <a:srgbClr val="92D050"/>
            </a:solidFill>
          </p:spPr>
          <p:txBody>
            <a:bodyPr wrap="square" lIns="0" tIns="0" rIns="0" bIns="0" rtlCol="0"/>
            <a:lstStyle/>
            <a:p>
              <a:endParaRPr/>
            </a:p>
          </p:txBody>
        </p:sp>
        <p:sp>
          <p:nvSpPr>
            <p:cNvPr id="5" name="object 5"/>
            <p:cNvSpPr/>
            <p:nvPr/>
          </p:nvSpPr>
          <p:spPr>
            <a:xfrm>
              <a:off x="1046988" y="3572256"/>
              <a:ext cx="525780" cy="353695"/>
            </a:xfrm>
            <a:custGeom>
              <a:avLst/>
              <a:gdLst/>
              <a:ahLst/>
              <a:cxnLst/>
              <a:rect l="l" t="t" r="r" b="b"/>
              <a:pathLst>
                <a:path w="525780" h="353695">
                  <a:moveTo>
                    <a:pt x="348996" y="0"/>
                  </a:moveTo>
                  <a:lnTo>
                    <a:pt x="348996" y="88391"/>
                  </a:lnTo>
                  <a:lnTo>
                    <a:pt x="0" y="88391"/>
                  </a:lnTo>
                  <a:lnTo>
                    <a:pt x="0" y="265175"/>
                  </a:lnTo>
                  <a:lnTo>
                    <a:pt x="348996" y="265175"/>
                  </a:lnTo>
                  <a:lnTo>
                    <a:pt x="348996" y="353567"/>
                  </a:lnTo>
                  <a:lnTo>
                    <a:pt x="525780" y="176783"/>
                  </a:lnTo>
                  <a:lnTo>
                    <a:pt x="348996" y="0"/>
                  </a:lnTo>
                  <a:close/>
                </a:path>
              </a:pathLst>
            </a:custGeom>
            <a:solidFill>
              <a:srgbClr val="5B9BD4"/>
            </a:solidFill>
          </p:spPr>
          <p:txBody>
            <a:bodyPr wrap="square" lIns="0" tIns="0" rIns="0" bIns="0" rtlCol="0"/>
            <a:lstStyle/>
            <a:p>
              <a:endParaRPr/>
            </a:p>
          </p:txBody>
        </p:sp>
        <p:sp>
          <p:nvSpPr>
            <p:cNvPr id="6" name="object 6"/>
            <p:cNvSpPr/>
            <p:nvPr/>
          </p:nvSpPr>
          <p:spPr>
            <a:xfrm>
              <a:off x="1046988" y="3572256"/>
              <a:ext cx="525780" cy="353695"/>
            </a:xfrm>
            <a:custGeom>
              <a:avLst/>
              <a:gdLst/>
              <a:ahLst/>
              <a:cxnLst/>
              <a:rect l="l" t="t" r="r" b="b"/>
              <a:pathLst>
                <a:path w="525780" h="353695">
                  <a:moveTo>
                    <a:pt x="348996" y="353567"/>
                  </a:moveTo>
                  <a:lnTo>
                    <a:pt x="348996" y="265175"/>
                  </a:lnTo>
                  <a:lnTo>
                    <a:pt x="0" y="265175"/>
                  </a:lnTo>
                  <a:lnTo>
                    <a:pt x="0" y="88391"/>
                  </a:lnTo>
                  <a:lnTo>
                    <a:pt x="348996" y="88391"/>
                  </a:lnTo>
                  <a:lnTo>
                    <a:pt x="348996" y="0"/>
                  </a:lnTo>
                  <a:lnTo>
                    <a:pt x="525780" y="176783"/>
                  </a:lnTo>
                  <a:lnTo>
                    <a:pt x="348996" y="353567"/>
                  </a:lnTo>
                  <a:close/>
                </a:path>
              </a:pathLst>
            </a:custGeom>
            <a:ln w="12192">
              <a:solidFill>
                <a:srgbClr val="41709C"/>
              </a:solidFill>
            </a:ln>
          </p:spPr>
          <p:txBody>
            <a:bodyPr wrap="square" lIns="0" tIns="0" rIns="0" bIns="0" rtlCol="0"/>
            <a:lstStyle/>
            <a:p>
              <a:endParaRPr/>
            </a:p>
          </p:txBody>
        </p:sp>
      </p:grpSp>
      <p:sp>
        <p:nvSpPr>
          <p:cNvPr id="7" name="object 7"/>
          <p:cNvSpPr txBox="1"/>
          <p:nvPr/>
        </p:nvSpPr>
        <p:spPr>
          <a:xfrm>
            <a:off x="949452" y="3430523"/>
            <a:ext cx="676910" cy="696595"/>
          </a:xfrm>
          <a:prstGeom prst="rect">
            <a:avLst/>
          </a:prstGeom>
          <a:ln w="12191">
            <a:solidFill>
              <a:srgbClr val="41709C"/>
            </a:solidFill>
          </a:ln>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09"/>
              </a:spcBef>
            </a:pPr>
            <a:endParaRPr sz="1000">
              <a:latin typeface="Times New Roman"/>
              <a:cs typeface="Times New Roman"/>
            </a:endParaRPr>
          </a:p>
          <a:p>
            <a:pPr marL="212090">
              <a:lnSpc>
                <a:spcPct val="100000"/>
              </a:lnSpc>
            </a:pPr>
            <a:r>
              <a:rPr sz="1000" spc="-10" dirty="0">
                <a:latin typeface="Calibri"/>
                <a:cs typeface="Calibri"/>
              </a:rPr>
              <a:t>Robot</a:t>
            </a:r>
            <a:endParaRPr sz="1000">
              <a:latin typeface="Calibri"/>
              <a:cs typeface="Calibri"/>
            </a:endParaRPr>
          </a:p>
        </p:txBody>
      </p:sp>
      <p:grpSp>
        <p:nvGrpSpPr>
          <p:cNvPr id="8" name="object 8"/>
          <p:cNvGrpSpPr/>
          <p:nvPr/>
        </p:nvGrpSpPr>
        <p:grpSpPr>
          <a:xfrm>
            <a:off x="1362455" y="2583179"/>
            <a:ext cx="6113145" cy="2411095"/>
            <a:chOff x="1362455" y="2583179"/>
            <a:chExt cx="6113145" cy="2411095"/>
          </a:xfrm>
        </p:grpSpPr>
        <p:sp>
          <p:nvSpPr>
            <p:cNvPr id="9" name="object 9"/>
            <p:cNvSpPr/>
            <p:nvPr/>
          </p:nvSpPr>
          <p:spPr>
            <a:xfrm>
              <a:off x="2019300" y="2584703"/>
              <a:ext cx="426720" cy="408940"/>
            </a:xfrm>
            <a:custGeom>
              <a:avLst/>
              <a:gdLst/>
              <a:ahLst/>
              <a:cxnLst/>
              <a:rect l="l" t="t" r="r" b="b"/>
              <a:pathLst>
                <a:path w="426719" h="408939">
                  <a:moveTo>
                    <a:pt x="426719" y="0"/>
                  </a:moveTo>
                  <a:lnTo>
                    <a:pt x="0" y="0"/>
                  </a:lnTo>
                  <a:lnTo>
                    <a:pt x="0" y="408431"/>
                  </a:lnTo>
                  <a:lnTo>
                    <a:pt x="426719" y="408431"/>
                  </a:lnTo>
                  <a:lnTo>
                    <a:pt x="426719" y="0"/>
                  </a:lnTo>
                  <a:close/>
                </a:path>
              </a:pathLst>
            </a:custGeom>
            <a:solidFill>
              <a:srgbClr val="FFFFFF"/>
            </a:solidFill>
          </p:spPr>
          <p:txBody>
            <a:bodyPr wrap="square" lIns="0" tIns="0" rIns="0" bIns="0" rtlCol="0"/>
            <a:lstStyle/>
            <a:p>
              <a:endParaRPr/>
            </a:p>
          </p:txBody>
        </p:sp>
        <p:sp>
          <p:nvSpPr>
            <p:cNvPr id="10" name="object 10"/>
            <p:cNvSpPr/>
            <p:nvPr/>
          </p:nvSpPr>
          <p:spPr>
            <a:xfrm>
              <a:off x="2019300" y="2584703"/>
              <a:ext cx="426720" cy="408940"/>
            </a:xfrm>
            <a:custGeom>
              <a:avLst/>
              <a:gdLst/>
              <a:ahLst/>
              <a:cxnLst/>
              <a:rect l="l" t="t" r="r" b="b"/>
              <a:pathLst>
                <a:path w="426719" h="408939">
                  <a:moveTo>
                    <a:pt x="0" y="0"/>
                  </a:moveTo>
                  <a:lnTo>
                    <a:pt x="426719" y="0"/>
                  </a:lnTo>
                  <a:lnTo>
                    <a:pt x="426719" y="408431"/>
                  </a:lnTo>
                  <a:lnTo>
                    <a:pt x="0" y="408431"/>
                  </a:lnTo>
                  <a:lnTo>
                    <a:pt x="0" y="0"/>
                  </a:lnTo>
                  <a:close/>
                </a:path>
              </a:pathLst>
            </a:custGeom>
            <a:ln w="3175">
              <a:solidFill>
                <a:srgbClr val="000000"/>
              </a:solidFill>
            </a:ln>
          </p:spPr>
          <p:txBody>
            <a:bodyPr wrap="square" lIns="0" tIns="0" rIns="0" bIns="0" rtlCol="0"/>
            <a:lstStyle/>
            <a:p>
              <a:endParaRPr/>
            </a:p>
          </p:txBody>
        </p:sp>
        <p:sp>
          <p:nvSpPr>
            <p:cNvPr id="11" name="object 11"/>
            <p:cNvSpPr/>
            <p:nvPr/>
          </p:nvSpPr>
          <p:spPr>
            <a:xfrm>
              <a:off x="2383536" y="4535423"/>
              <a:ext cx="426720" cy="408940"/>
            </a:xfrm>
            <a:custGeom>
              <a:avLst/>
              <a:gdLst/>
              <a:ahLst/>
              <a:cxnLst/>
              <a:rect l="l" t="t" r="r" b="b"/>
              <a:pathLst>
                <a:path w="426719" h="408939">
                  <a:moveTo>
                    <a:pt x="426719" y="0"/>
                  </a:moveTo>
                  <a:lnTo>
                    <a:pt x="0" y="0"/>
                  </a:lnTo>
                  <a:lnTo>
                    <a:pt x="0" y="408431"/>
                  </a:lnTo>
                  <a:lnTo>
                    <a:pt x="426719" y="408431"/>
                  </a:lnTo>
                  <a:lnTo>
                    <a:pt x="426719" y="0"/>
                  </a:lnTo>
                  <a:close/>
                </a:path>
              </a:pathLst>
            </a:custGeom>
            <a:solidFill>
              <a:srgbClr val="000000"/>
            </a:solidFill>
          </p:spPr>
          <p:txBody>
            <a:bodyPr wrap="square" lIns="0" tIns="0" rIns="0" bIns="0" rtlCol="0"/>
            <a:lstStyle/>
            <a:p>
              <a:endParaRPr/>
            </a:p>
          </p:txBody>
        </p:sp>
        <p:sp>
          <p:nvSpPr>
            <p:cNvPr id="12" name="object 12"/>
            <p:cNvSpPr/>
            <p:nvPr/>
          </p:nvSpPr>
          <p:spPr>
            <a:xfrm>
              <a:off x="2383536" y="4535423"/>
              <a:ext cx="426720" cy="408940"/>
            </a:xfrm>
            <a:custGeom>
              <a:avLst/>
              <a:gdLst/>
              <a:ahLst/>
              <a:cxnLst/>
              <a:rect l="l" t="t" r="r" b="b"/>
              <a:pathLst>
                <a:path w="426719" h="408939">
                  <a:moveTo>
                    <a:pt x="0" y="0"/>
                  </a:moveTo>
                  <a:lnTo>
                    <a:pt x="426719" y="0"/>
                  </a:lnTo>
                  <a:lnTo>
                    <a:pt x="426719" y="408431"/>
                  </a:lnTo>
                  <a:lnTo>
                    <a:pt x="0" y="408431"/>
                  </a:lnTo>
                  <a:lnTo>
                    <a:pt x="0" y="0"/>
                  </a:lnTo>
                  <a:close/>
                </a:path>
              </a:pathLst>
            </a:custGeom>
            <a:ln w="3175">
              <a:solidFill>
                <a:srgbClr val="000000"/>
              </a:solidFill>
            </a:ln>
          </p:spPr>
          <p:txBody>
            <a:bodyPr wrap="square" lIns="0" tIns="0" rIns="0" bIns="0" rtlCol="0"/>
            <a:lstStyle/>
            <a:p>
              <a:endParaRPr/>
            </a:p>
          </p:txBody>
        </p:sp>
        <p:sp>
          <p:nvSpPr>
            <p:cNvPr id="13" name="object 13"/>
            <p:cNvSpPr/>
            <p:nvPr/>
          </p:nvSpPr>
          <p:spPr>
            <a:xfrm>
              <a:off x="1362456" y="4509515"/>
              <a:ext cx="6113145" cy="485140"/>
            </a:xfrm>
            <a:custGeom>
              <a:avLst/>
              <a:gdLst/>
              <a:ahLst/>
              <a:cxnLst/>
              <a:rect l="l" t="t" r="r" b="b"/>
              <a:pathLst>
                <a:path w="6113145" h="485139">
                  <a:moveTo>
                    <a:pt x="432816" y="25908"/>
                  </a:moveTo>
                  <a:lnTo>
                    <a:pt x="0" y="25908"/>
                  </a:lnTo>
                  <a:lnTo>
                    <a:pt x="0" y="484632"/>
                  </a:lnTo>
                  <a:lnTo>
                    <a:pt x="432816" y="484632"/>
                  </a:lnTo>
                  <a:lnTo>
                    <a:pt x="432816" y="25908"/>
                  </a:lnTo>
                  <a:close/>
                </a:path>
                <a:path w="6113145" h="485139">
                  <a:moveTo>
                    <a:pt x="3741420" y="25908"/>
                  </a:moveTo>
                  <a:lnTo>
                    <a:pt x="3308604" y="25908"/>
                  </a:lnTo>
                  <a:lnTo>
                    <a:pt x="3308604" y="484632"/>
                  </a:lnTo>
                  <a:lnTo>
                    <a:pt x="3741420" y="484632"/>
                  </a:lnTo>
                  <a:lnTo>
                    <a:pt x="3741420" y="25908"/>
                  </a:lnTo>
                  <a:close/>
                </a:path>
                <a:path w="6113145" h="485139">
                  <a:moveTo>
                    <a:pt x="6112764" y="0"/>
                  </a:moveTo>
                  <a:lnTo>
                    <a:pt x="5679948" y="0"/>
                  </a:lnTo>
                  <a:lnTo>
                    <a:pt x="5679948" y="458736"/>
                  </a:lnTo>
                  <a:lnTo>
                    <a:pt x="6112764" y="458736"/>
                  </a:lnTo>
                  <a:lnTo>
                    <a:pt x="6112764" y="0"/>
                  </a:lnTo>
                  <a:close/>
                </a:path>
              </a:pathLst>
            </a:custGeom>
            <a:solidFill>
              <a:srgbClr val="BE9000"/>
            </a:solidFill>
          </p:spPr>
          <p:txBody>
            <a:bodyPr wrap="square" lIns="0" tIns="0" rIns="0" bIns="0" rtlCol="0"/>
            <a:lstStyle/>
            <a:p>
              <a:endParaRPr/>
            </a:p>
          </p:txBody>
        </p:sp>
        <p:sp>
          <p:nvSpPr>
            <p:cNvPr id="14" name="object 14"/>
            <p:cNvSpPr/>
            <p:nvPr/>
          </p:nvSpPr>
          <p:spPr>
            <a:xfrm>
              <a:off x="1412747" y="4584195"/>
              <a:ext cx="330835" cy="294640"/>
            </a:xfrm>
            <a:custGeom>
              <a:avLst/>
              <a:gdLst/>
              <a:ahLst/>
              <a:cxnLst/>
              <a:rect l="l" t="t" r="r" b="b"/>
              <a:pathLst>
                <a:path w="330835" h="294639">
                  <a:moveTo>
                    <a:pt x="165354" y="0"/>
                  </a:moveTo>
                  <a:lnTo>
                    <a:pt x="126314" y="112344"/>
                  </a:lnTo>
                  <a:lnTo>
                    <a:pt x="0" y="112344"/>
                  </a:lnTo>
                  <a:lnTo>
                    <a:pt x="102196" y="181775"/>
                  </a:lnTo>
                  <a:lnTo>
                    <a:pt x="63157" y="294132"/>
                  </a:lnTo>
                  <a:lnTo>
                    <a:pt x="165354" y="224688"/>
                  </a:lnTo>
                  <a:lnTo>
                    <a:pt x="267550" y="294132"/>
                  </a:lnTo>
                  <a:lnTo>
                    <a:pt x="228511" y="181775"/>
                  </a:lnTo>
                  <a:lnTo>
                    <a:pt x="330708" y="112344"/>
                  </a:lnTo>
                  <a:lnTo>
                    <a:pt x="204393" y="112344"/>
                  </a:lnTo>
                  <a:lnTo>
                    <a:pt x="165354" y="0"/>
                  </a:lnTo>
                  <a:close/>
                </a:path>
              </a:pathLst>
            </a:custGeom>
            <a:solidFill>
              <a:srgbClr val="5B9BD4"/>
            </a:solidFill>
          </p:spPr>
          <p:txBody>
            <a:bodyPr wrap="square" lIns="0" tIns="0" rIns="0" bIns="0" rtlCol="0"/>
            <a:lstStyle/>
            <a:p>
              <a:endParaRPr/>
            </a:p>
          </p:txBody>
        </p:sp>
        <p:sp>
          <p:nvSpPr>
            <p:cNvPr id="15" name="object 15"/>
            <p:cNvSpPr/>
            <p:nvPr/>
          </p:nvSpPr>
          <p:spPr>
            <a:xfrm>
              <a:off x="1412747" y="4584195"/>
              <a:ext cx="330835" cy="294640"/>
            </a:xfrm>
            <a:custGeom>
              <a:avLst/>
              <a:gdLst/>
              <a:ahLst/>
              <a:cxnLst/>
              <a:rect l="l" t="t" r="r" b="b"/>
              <a:pathLst>
                <a:path w="330835" h="294639">
                  <a:moveTo>
                    <a:pt x="0" y="112344"/>
                  </a:moveTo>
                  <a:lnTo>
                    <a:pt x="126314" y="112344"/>
                  </a:lnTo>
                  <a:lnTo>
                    <a:pt x="165354" y="0"/>
                  </a:lnTo>
                  <a:lnTo>
                    <a:pt x="204393" y="112344"/>
                  </a:lnTo>
                  <a:lnTo>
                    <a:pt x="330708" y="112344"/>
                  </a:lnTo>
                  <a:lnTo>
                    <a:pt x="228511" y="181775"/>
                  </a:lnTo>
                  <a:lnTo>
                    <a:pt x="267550" y="294132"/>
                  </a:lnTo>
                  <a:lnTo>
                    <a:pt x="165354" y="224688"/>
                  </a:lnTo>
                  <a:lnTo>
                    <a:pt x="63157" y="294132"/>
                  </a:lnTo>
                  <a:lnTo>
                    <a:pt x="102196" y="181775"/>
                  </a:lnTo>
                  <a:lnTo>
                    <a:pt x="0" y="112344"/>
                  </a:lnTo>
                  <a:close/>
                </a:path>
              </a:pathLst>
            </a:custGeom>
            <a:ln w="12191">
              <a:solidFill>
                <a:srgbClr val="213E58"/>
              </a:solidFill>
            </a:ln>
          </p:spPr>
          <p:txBody>
            <a:bodyPr wrap="square" lIns="0" tIns="0" rIns="0" bIns="0" rtlCol="0"/>
            <a:lstStyle/>
            <a:p>
              <a:endParaRPr/>
            </a:p>
          </p:txBody>
        </p:sp>
        <p:sp>
          <p:nvSpPr>
            <p:cNvPr id="16" name="object 16"/>
            <p:cNvSpPr/>
            <p:nvPr/>
          </p:nvSpPr>
          <p:spPr>
            <a:xfrm>
              <a:off x="4748784" y="4594863"/>
              <a:ext cx="329565" cy="294640"/>
            </a:xfrm>
            <a:custGeom>
              <a:avLst/>
              <a:gdLst/>
              <a:ahLst/>
              <a:cxnLst/>
              <a:rect l="l" t="t" r="r" b="b"/>
              <a:pathLst>
                <a:path w="329564" h="294639">
                  <a:moveTo>
                    <a:pt x="164592" y="0"/>
                  </a:moveTo>
                  <a:lnTo>
                    <a:pt x="125742" y="112344"/>
                  </a:lnTo>
                  <a:lnTo>
                    <a:pt x="0" y="112344"/>
                  </a:lnTo>
                  <a:lnTo>
                    <a:pt x="101727" y="181775"/>
                  </a:lnTo>
                  <a:lnTo>
                    <a:pt x="62865" y="294132"/>
                  </a:lnTo>
                  <a:lnTo>
                    <a:pt x="164592" y="224688"/>
                  </a:lnTo>
                  <a:lnTo>
                    <a:pt x="266319" y="294132"/>
                  </a:lnTo>
                  <a:lnTo>
                    <a:pt x="227457" y="181775"/>
                  </a:lnTo>
                  <a:lnTo>
                    <a:pt x="329184" y="112344"/>
                  </a:lnTo>
                  <a:lnTo>
                    <a:pt x="203441" y="112344"/>
                  </a:lnTo>
                  <a:lnTo>
                    <a:pt x="164592" y="0"/>
                  </a:lnTo>
                  <a:close/>
                </a:path>
              </a:pathLst>
            </a:custGeom>
            <a:solidFill>
              <a:srgbClr val="5B9BD4"/>
            </a:solidFill>
          </p:spPr>
          <p:txBody>
            <a:bodyPr wrap="square" lIns="0" tIns="0" rIns="0" bIns="0" rtlCol="0"/>
            <a:lstStyle/>
            <a:p>
              <a:endParaRPr/>
            </a:p>
          </p:txBody>
        </p:sp>
        <p:sp>
          <p:nvSpPr>
            <p:cNvPr id="17" name="object 17"/>
            <p:cNvSpPr/>
            <p:nvPr/>
          </p:nvSpPr>
          <p:spPr>
            <a:xfrm>
              <a:off x="4748784" y="4594863"/>
              <a:ext cx="329565" cy="294640"/>
            </a:xfrm>
            <a:custGeom>
              <a:avLst/>
              <a:gdLst/>
              <a:ahLst/>
              <a:cxnLst/>
              <a:rect l="l" t="t" r="r" b="b"/>
              <a:pathLst>
                <a:path w="329564" h="294639">
                  <a:moveTo>
                    <a:pt x="0" y="112344"/>
                  </a:moveTo>
                  <a:lnTo>
                    <a:pt x="125742" y="112344"/>
                  </a:lnTo>
                  <a:lnTo>
                    <a:pt x="164592" y="0"/>
                  </a:lnTo>
                  <a:lnTo>
                    <a:pt x="203441" y="112344"/>
                  </a:lnTo>
                  <a:lnTo>
                    <a:pt x="329184" y="112344"/>
                  </a:lnTo>
                  <a:lnTo>
                    <a:pt x="227457" y="181775"/>
                  </a:lnTo>
                  <a:lnTo>
                    <a:pt x="266319" y="294132"/>
                  </a:lnTo>
                  <a:lnTo>
                    <a:pt x="164592" y="224688"/>
                  </a:lnTo>
                  <a:lnTo>
                    <a:pt x="62865" y="294132"/>
                  </a:lnTo>
                  <a:lnTo>
                    <a:pt x="101727" y="181775"/>
                  </a:lnTo>
                  <a:lnTo>
                    <a:pt x="0" y="112344"/>
                  </a:lnTo>
                  <a:close/>
                </a:path>
              </a:pathLst>
            </a:custGeom>
            <a:ln w="12192">
              <a:solidFill>
                <a:srgbClr val="213E58"/>
              </a:solidFill>
            </a:ln>
          </p:spPr>
          <p:txBody>
            <a:bodyPr wrap="square" lIns="0" tIns="0" rIns="0" bIns="0" rtlCol="0"/>
            <a:lstStyle/>
            <a:p>
              <a:endParaRPr/>
            </a:p>
          </p:txBody>
        </p:sp>
      </p:grpSp>
      <p:sp>
        <p:nvSpPr>
          <p:cNvPr id="18" name="object 18"/>
          <p:cNvSpPr txBox="1">
            <a:spLocks noGrp="1"/>
          </p:cNvSpPr>
          <p:nvPr>
            <p:ph type="title"/>
          </p:nvPr>
        </p:nvSpPr>
        <p:spPr>
          <a:xfrm>
            <a:off x="353034" y="152400"/>
            <a:ext cx="8145780" cy="1397819"/>
          </a:xfrm>
          <a:prstGeom prst="rect">
            <a:avLst/>
          </a:prstGeom>
        </p:spPr>
        <p:txBody>
          <a:bodyPr vert="horz" wrap="square" lIns="0" tIns="12700" rIns="0" bIns="0" rtlCol="0">
            <a:spAutoFit/>
          </a:bodyPr>
          <a:lstStyle/>
          <a:p>
            <a:pPr marL="195580">
              <a:lnSpc>
                <a:spcPct val="100000"/>
              </a:lnSpc>
              <a:spcBef>
                <a:spcPts val="100"/>
              </a:spcBef>
            </a:pPr>
            <a:r>
              <a:rPr spc="-10" dirty="0">
                <a:solidFill>
                  <a:srgbClr val="1F3863"/>
                </a:solidFill>
              </a:rPr>
              <a:t>11.1</a:t>
            </a:r>
            <a:r>
              <a:rPr spc="-220" dirty="0">
                <a:solidFill>
                  <a:srgbClr val="1F3863"/>
                </a:solidFill>
              </a:rPr>
              <a:t> </a:t>
            </a:r>
            <a:r>
              <a:rPr lang="es-MX" spc="-480" dirty="0">
                <a:solidFill>
                  <a:srgbClr val="1F3863"/>
                </a:solidFill>
              </a:rPr>
              <a:t>Ejemplo  tarea desconocida </a:t>
            </a:r>
            <a:r>
              <a:rPr lang="es-MX" spc="-480" dirty="0" smtClean="0">
                <a:solidFill>
                  <a:srgbClr val="1F3863"/>
                </a:solidFill>
              </a:rPr>
              <a:t>JR</a:t>
            </a:r>
            <a:br>
              <a:rPr lang="es-MX" spc="-480" dirty="0" smtClean="0">
                <a:solidFill>
                  <a:srgbClr val="1F3863"/>
                </a:solidFill>
              </a:rPr>
            </a:br>
            <a:r>
              <a:rPr lang="es-MX" sz="1800" dirty="0" smtClean="0">
                <a:solidFill>
                  <a:srgbClr val="FF0000"/>
                </a:solidFill>
                <a:latin typeface="Calibri"/>
                <a:cs typeface="Calibri"/>
              </a:rPr>
              <a:t>Nota</a:t>
            </a:r>
            <a:r>
              <a:rPr lang="es-MX" sz="1800" dirty="0">
                <a:solidFill>
                  <a:srgbClr val="FF0000"/>
                </a:solidFill>
                <a:latin typeface="Calibri"/>
                <a:cs typeface="Calibri"/>
              </a:rPr>
              <a:t>: los </a:t>
            </a:r>
            <a:r>
              <a:rPr lang="es-MX" sz="1800" dirty="0" smtClean="0">
                <a:solidFill>
                  <a:srgbClr val="FF0000"/>
                </a:solidFill>
                <a:latin typeface="Calibri"/>
                <a:cs typeface="Calibri"/>
              </a:rPr>
              <a:t>tareas desconocidas </a:t>
            </a:r>
            <a:r>
              <a:rPr lang="es-MX" sz="1800" dirty="0">
                <a:solidFill>
                  <a:srgbClr val="FF0000"/>
                </a:solidFill>
                <a:latin typeface="Calibri"/>
                <a:cs typeface="Calibri"/>
              </a:rPr>
              <a:t>reales serán diferentes para cada ronda. Los UTF pueden incluir diferentes ubicaciones/condiciones de parada y/o medidas/cálculos de los ejemplos.</a:t>
            </a:r>
            <a:endParaRPr sz="1800" dirty="0">
              <a:latin typeface="Calibri"/>
              <a:cs typeface="Calibri"/>
            </a:endParaRPr>
          </a:p>
        </p:txBody>
      </p:sp>
      <p:sp>
        <p:nvSpPr>
          <p:cNvPr id="19" name="object 19"/>
          <p:cNvSpPr txBox="1"/>
          <p:nvPr/>
        </p:nvSpPr>
        <p:spPr>
          <a:xfrm>
            <a:off x="8194511" y="1828800"/>
            <a:ext cx="3202940" cy="2821926"/>
          </a:xfrm>
          <a:prstGeom prst="rect">
            <a:avLst/>
          </a:prstGeom>
        </p:spPr>
        <p:txBody>
          <a:bodyPr vert="horz" wrap="square" lIns="0" tIns="13335" rIns="0" bIns="0" rtlCol="0">
            <a:spAutoFit/>
          </a:bodyPr>
          <a:lstStyle/>
          <a:p>
            <a:pPr marL="377825" marR="190500" indent="-365760">
              <a:lnSpc>
                <a:spcPct val="100000"/>
              </a:lnSpc>
              <a:spcBef>
                <a:spcPts val="105"/>
              </a:spcBef>
              <a:buChar char="•"/>
              <a:tabLst>
                <a:tab pos="377825" algn="l"/>
              </a:tabLst>
            </a:pPr>
            <a:r>
              <a:rPr lang="es-MX" sz="2000" dirty="0" smtClean="0">
                <a:latin typeface="Arial"/>
                <a:cs typeface="Arial"/>
              </a:rPr>
              <a:t>Orientación de inicio del robot: mirando hacia el este</a:t>
            </a:r>
          </a:p>
          <a:p>
            <a:pPr marL="377825" marR="190500" indent="-365760">
              <a:lnSpc>
                <a:spcPct val="100000"/>
              </a:lnSpc>
              <a:spcBef>
                <a:spcPts val="105"/>
              </a:spcBef>
              <a:buChar char="•"/>
              <a:tabLst>
                <a:tab pos="377825" algn="l"/>
              </a:tabLst>
            </a:pPr>
            <a:r>
              <a:rPr lang="es-MX" sz="2000" dirty="0" smtClean="0">
                <a:latin typeface="Arial"/>
                <a:cs typeface="Arial"/>
              </a:rPr>
              <a:t>Ubicación del vehículo blanco - Área 1</a:t>
            </a:r>
          </a:p>
          <a:p>
            <a:pPr marL="377825" marR="190500" indent="-365760">
              <a:lnSpc>
                <a:spcPct val="100000"/>
              </a:lnSpc>
              <a:spcBef>
                <a:spcPts val="105"/>
              </a:spcBef>
              <a:buChar char="•"/>
              <a:tabLst>
                <a:tab pos="377825" algn="l"/>
              </a:tabLst>
            </a:pPr>
            <a:r>
              <a:rPr lang="es-MX" sz="2000" dirty="0" smtClean="0">
                <a:latin typeface="Arial"/>
                <a:cs typeface="Arial"/>
              </a:rPr>
              <a:t>Ubicación del vehículo negro: punto B</a:t>
            </a:r>
          </a:p>
          <a:p>
            <a:pPr marL="377825" marR="190500" indent="-365760">
              <a:lnSpc>
                <a:spcPct val="100000"/>
              </a:lnSpc>
              <a:spcBef>
                <a:spcPts val="105"/>
              </a:spcBef>
              <a:buChar char="•"/>
              <a:tabLst>
                <a:tab pos="377825" algn="l"/>
              </a:tabLst>
            </a:pPr>
            <a:r>
              <a:rPr lang="es-MX" sz="2000" dirty="0" smtClean="0">
                <a:latin typeface="Arial"/>
                <a:cs typeface="Arial"/>
              </a:rPr>
              <a:t>Otros vehículos, como se muestra</a:t>
            </a:r>
            <a:endParaRPr sz="2000" dirty="0">
              <a:latin typeface="Arial"/>
              <a:cs typeface="Arial"/>
            </a:endParaRPr>
          </a:p>
        </p:txBody>
      </p:sp>
      <p:pic>
        <p:nvPicPr>
          <p:cNvPr id="20" name="object 20"/>
          <p:cNvPicPr/>
          <p:nvPr/>
        </p:nvPicPr>
        <p:blipFill>
          <a:blip r:embed="rId3" cstate="print"/>
          <a:stretch>
            <a:fillRect/>
          </a:stretch>
        </p:blipFill>
        <p:spPr>
          <a:xfrm>
            <a:off x="9953244" y="181356"/>
            <a:ext cx="1561586" cy="1569719"/>
          </a:xfrm>
          <a:prstGeom prst="rect">
            <a:avLst/>
          </a:prstGeom>
        </p:spPr>
      </p:pic>
      <p:sp>
        <p:nvSpPr>
          <p:cNvPr id="21" name="object 21"/>
          <p:cNvSpPr txBox="1"/>
          <p:nvPr/>
        </p:nvSpPr>
        <p:spPr>
          <a:xfrm>
            <a:off x="505935" y="5175735"/>
            <a:ext cx="10819130" cy="1288415"/>
          </a:xfrm>
          <a:prstGeom prst="rect">
            <a:avLst/>
          </a:prstGeom>
        </p:spPr>
        <p:txBody>
          <a:bodyPr vert="horz" wrap="square" lIns="0" tIns="41275" rIns="0" bIns="0" rtlCol="0">
            <a:spAutoFit/>
          </a:bodyPr>
          <a:lstStyle/>
          <a:p>
            <a:pPr marL="979169">
              <a:lnSpc>
                <a:spcPct val="100000"/>
              </a:lnSpc>
              <a:spcBef>
                <a:spcPts val="325"/>
              </a:spcBef>
              <a:tabLst>
                <a:tab pos="2054860" algn="l"/>
                <a:tab pos="3175635" algn="l"/>
                <a:tab pos="4345305" algn="l"/>
                <a:tab pos="6741795" algn="l"/>
              </a:tabLst>
            </a:pPr>
            <a:r>
              <a:rPr sz="1800" spc="-50" dirty="0">
                <a:latin typeface="Calibri"/>
                <a:cs typeface="Calibri"/>
              </a:rPr>
              <a:t>A</a:t>
            </a:r>
            <a:r>
              <a:rPr sz="1800" dirty="0">
                <a:latin typeface="Calibri"/>
                <a:cs typeface="Calibri"/>
              </a:rPr>
              <a:t>	</a:t>
            </a:r>
            <a:r>
              <a:rPr sz="1800" spc="-50" dirty="0">
                <a:latin typeface="Calibri"/>
                <a:cs typeface="Calibri"/>
              </a:rPr>
              <a:t>B</a:t>
            </a:r>
            <a:r>
              <a:rPr sz="1800" dirty="0">
                <a:latin typeface="Calibri"/>
                <a:cs typeface="Calibri"/>
              </a:rPr>
              <a:t>	</a:t>
            </a:r>
            <a:r>
              <a:rPr sz="1800" spc="-50" dirty="0">
                <a:latin typeface="Calibri"/>
                <a:cs typeface="Calibri"/>
              </a:rPr>
              <a:t>C</a:t>
            </a:r>
            <a:r>
              <a:rPr sz="1800" dirty="0">
                <a:latin typeface="Calibri"/>
                <a:cs typeface="Calibri"/>
              </a:rPr>
              <a:t>	</a:t>
            </a:r>
            <a:r>
              <a:rPr sz="1800" spc="-50" dirty="0">
                <a:latin typeface="Calibri"/>
                <a:cs typeface="Calibri"/>
              </a:rPr>
              <a:t>D</a:t>
            </a:r>
            <a:r>
              <a:rPr sz="1800" dirty="0">
                <a:latin typeface="Calibri"/>
                <a:cs typeface="Calibri"/>
              </a:rPr>
              <a:t>	</a:t>
            </a:r>
            <a:r>
              <a:rPr sz="1800" spc="-50" dirty="0">
                <a:latin typeface="Calibri"/>
                <a:cs typeface="Calibri"/>
              </a:rPr>
              <a:t>E</a:t>
            </a:r>
            <a:endParaRPr sz="1800" dirty="0">
              <a:latin typeface="Calibri"/>
              <a:cs typeface="Calibri"/>
            </a:endParaRPr>
          </a:p>
          <a:p>
            <a:pPr marL="12700" marR="5080">
              <a:lnSpc>
                <a:spcPct val="97100"/>
              </a:lnSpc>
              <a:spcBef>
                <a:spcPts val="330"/>
              </a:spcBef>
            </a:pPr>
            <a:r>
              <a:rPr lang="es-MX" sz="2000" spc="-20" dirty="0" smtClean="0">
                <a:latin typeface="Calibri"/>
                <a:cs typeface="Calibri"/>
              </a:rPr>
              <a:t>Tarea de final del juego: el robot debe detenerse en el Punto 1 (nada toca fuera de las líneas) mirando al noroeste y mostrando la respuesta a: Si la distancia del robot a X es de 155 cm, ¿a qué velocidad se mueve el robot si tarda 6 segundos en llegar? recorrer la mitad de la distancia hasta x?</a:t>
            </a:r>
            <a:endParaRPr sz="2100" dirty="0">
              <a:latin typeface="Cambria Math"/>
              <a:cs typeface="Cambria Math"/>
            </a:endParaRPr>
          </a:p>
        </p:txBody>
      </p:sp>
      <p:sp>
        <p:nvSpPr>
          <p:cNvPr id="22" name="object 22"/>
          <p:cNvSpPr txBox="1"/>
          <p:nvPr/>
        </p:nvSpPr>
        <p:spPr>
          <a:xfrm>
            <a:off x="8743284" y="4981940"/>
            <a:ext cx="14890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t>
            </a:r>
            <a:r>
              <a:rPr sz="1800" spc="-30" dirty="0">
                <a:latin typeface="Calibri"/>
                <a:cs typeface="Calibri"/>
              </a:rPr>
              <a:t> </a:t>
            </a:r>
            <a:r>
              <a:rPr sz="1800" dirty="0">
                <a:latin typeface="Calibri"/>
                <a:cs typeface="Calibri"/>
              </a:rPr>
              <a:t>Adjacent</a:t>
            </a:r>
            <a:r>
              <a:rPr sz="1800" spc="-40" dirty="0">
                <a:latin typeface="Calibri"/>
                <a:cs typeface="Calibri"/>
              </a:rPr>
              <a:t> </a:t>
            </a:r>
            <a:r>
              <a:rPr sz="1800" spc="-20" dirty="0">
                <a:latin typeface="Calibri"/>
                <a:cs typeface="Calibri"/>
              </a:rPr>
              <a:t>Spot</a:t>
            </a:r>
            <a:endParaRPr sz="1800">
              <a:latin typeface="Calibri"/>
              <a:cs typeface="Calibri"/>
            </a:endParaRPr>
          </a:p>
        </p:txBody>
      </p:sp>
      <p:grpSp>
        <p:nvGrpSpPr>
          <p:cNvPr id="23" name="object 23"/>
          <p:cNvGrpSpPr/>
          <p:nvPr/>
        </p:nvGrpSpPr>
        <p:grpSpPr>
          <a:xfrm>
            <a:off x="8378952" y="4966719"/>
            <a:ext cx="341630" cy="306705"/>
            <a:chOff x="8378952" y="4966719"/>
            <a:chExt cx="341630" cy="306705"/>
          </a:xfrm>
        </p:grpSpPr>
        <p:sp>
          <p:nvSpPr>
            <p:cNvPr id="24" name="object 24"/>
            <p:cNvSpPr/>
            <p:nvPr/>
          </p:nvSpPr>
          <p:spPr>
            <a:xfrm>
              <a:off x="8385048" y="4972815"/>
              <a:ext cx="329565" cy="294640"/>
            </a:xfrm>
            <a:custGeom>
              <a:avLst/>
              <a:gdLst/>
              <a:ahLst/>
              <a:cxnLst/>
              <a:rect l="l" t="t" r="r" b="b"/>
              <a:pathLst>
                <a:path w="329565" h="294639">
                  <a:moveTo>
                    <a:pt x="164592" y="0"/>
                  </a:moveTo>
                  <a:lnTo>
                    <a:pt x="125742" y="112344"/>
                  </a:lnTo>
                  <a:lnTo>
                    <a:pt x="0" y="112344"/>
                  </a:lnTo>
                  <a:lnTo>
                    <a:pt x="101727" y="181775"/>
                  </a:lnTo>
                  <a:lnTo>
                    <a:pt x="62865" y="294132"/>
                  </a:lnTo>
                  <a:lnTo>
                    <a:pt x="164592" y="224688"/>
                  </a:lnTo>
                  <a:lnTo>
                    <a:pt x="266319" y="294132"/>
                  </a:lnTo>
                  <a:lnTo>
                    <a:pt x="227457" y="181775"/>
                  </a:lnTo>
                  <a:lnTo>
                    <a:pt x="329184" y="112344"/>
                  </a:lnTo>
                  <a:lnTo>
                    <a:pt x="203441" y="112344"/>
                  </a:lnTo>
                  <a:lnTo>
                    <a:pt x="164592" y="0"/>
                  </a:lnTo>
                  <a:close/>
                </a:path>
              </a:pathLst>
            </a:custGeom>
            <a:solidFill>
              <a:srgbClr val="5B9BD4"/>
            </a:solidFill>
          </p:spPr>
          <p:txBody>
            <a:bodyPr wrap="square" lIns="0" tIns="0" rIns="0" bIns="0" rtlCol="0"/>
            <a:lstStyle/>
            <a:p>
              <a:endParaRPr/>
            </a:p>
          </p:txBody>
        </p:sp>
        <p:sp>
          <p:nvSpPr>
            <p:cNvPr id="25" name="object 25"/>
            <p:cNvSpPr/>
            <p:nvPr/>
          </p:nvSpPr>
          <p:spPr>
            <a:xfrm>
              <a:off x="8385048" y="4972815"/>
              <a:ext cx="329565" cy="294640"/>
            </a:xfrm>
            <a:custGeom>
              <a:avLst/>
              <a:gdLst/>
              <a:ahLst/>
              <a:cxnLst/>
              <a:rect l="l" t="t" r="r" b="b"/>
              <a:pathLst>
                <a:path w="329565" h="294639">
                  <a:moveTo>
                    <a:pt x="0" y="112344"/>
                  </a:moveTo>
                  <a:lnTo>
                    <a:pt x="125742" y="112344"/>
                  </a:lnTo>
                  <a:lnTo>
                    <a:pt x="164592" y="0"/>
                  </a:lnTo>
                  <a:lnTo>
                    <a:pt x="203441" y="112344"/>
                  </a:lnTo>
                  <a:lnTo>
                    <a:pt x="329184" y="112344"/>
                  </a:lnTo>
                  <a:lnTo>
                    <a:pt x="227457" y="181775"/>
                  </a:lnTo>
                  <a:lnTo>
                    <a:pt x="266319" y="294132"/>
                  </a:lnTo>
                  <a:lnTo>
                    <a:pt x="164592" y="224688"/>
                  </a:lnTo>
                  <a:lnTo>
                    <a:pt x="62865" y="294132"/>
                  </a:lnTo>
                  <a:lnTo>
                    <a:pt x="101727" y="181775"/>
                  </a:lnTo>
                  <a:lnTo>
                    <a:pt x="0" y="112344"/>
                  </a:lnTo>
                  <a:close/>
                </a:path>
              </a:pathLst>
            </a:custGeom>
            <a:ln w="12192">
              <a:solidFill>
                <a:srgbClr val="213E58"/>
              </a:solidFill>
            </a:ln>
          </p:spPr>
          <p:txBody>
            <a:bodyPr wrap="square" lIns="0" tIns="0" rIns="0" bIns="0" rtlCol="0"/>
            <a:lstStyle/>
            <a:p>
              <a:endParaRPr/>
            </a:p>
          </p:txBody>
        </p:sp>
      </p:grpSp>
      <p:sp>
        <p:nvSpPr>
          <p:cNvPr id="26" name="object 26"/>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27" name="object 27"/>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29" name="object 2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23</a:t>
            </a:fld>
            <a:endParaRPr spc="-25"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6624" y="1580388"/>
            <a:ext cx="6755878" cy="4120895"/>
          </a:xfrm>
          <a:prstGeom prst="rect">
            <a:avLst/>
          </a:prstGeom>
        </p:spPr>
      </p:pic>
      <p:sp>
        <p:nvSpPr>
          <p:cNvPr id="3" name="object 3"/>
          <p:cNvSpPr txBox="1">
            <a:spLocks noGrp="1"/>
          </p:cNvSpPr>
          <p:nvPr>
            <p:ph type="title"/>
          </p:nvPr>
        </p:nvSpPr>
        <p:spPr>
          <a:xfrm>
            <a:off x="452094" y="230246"/>
            <a:ext cx="8145780" cy="1277273"/>
          </a:xfrm>
          <a:prstGeom prst="rect">
            <a:avLst/>
          </a:prstGeom>
        </p:spPr>
        <p:txBody>
          <a:bodyPr vert="horz" wrap="square" lIns="0" tIns="167640" rIns="0" bIns="0" rtlCol="0">
            <a:spAutoFit/>
          </a:bodyPr>
          <a:lstStyle/>
          <a:p>
            <a:pPr marL="96520">
              <a:lnSpc>
                <a:spcPct val="100000"/>
              </a:lnSpc>
              <a:spcBef>
                <a:spcPts val="1320"/>
              </a:spcBef>
            </a:pPr>
            <a:r>
              <a:rPr spc="-10" dirty="0">
                <a:solidFill>
                  <a:srgbClr val="1F3863"/>
                </a:solidFill>
              </a:rPr>
              <a:t>11.2</a:t>
            </a:r>
            <a:r>
              <a:rPr spc="-225" dirty="0">
                <a:solidFill>
                  <a:srgbClr val="1F3863"/>
                </a:solidFill>
              </a:rPr>
              <a:t> </a:t>
            </a:r>
            <a:r>
              <a:rPr lang="es-MX" spc="-480" dirty="0">
                <a:solidFill>
                  <a:srgbClr val="1F3863"/>
                </a:solidFill>
              </a:rPr>
              <a:t>Ejemplo  tarea desconocida </a:t>
            </a:r>
            <a:r>
              <a:rPr lang="es-MX" spc="-480" dirty="0" smtClean="0">
                <a:solidFill>
                  <a:srgbClr val="1F3863"/>
                </a:solidFill>
              </a:rPr>
              <a:t>SR </a:t>
            </a:r>
            <a:br>
              <a:rPr lang="es-MX" spc="-480" dirty="0" smtClean="0">
                <a:solidFill>
                  <a:srgbClr val="1F3863"/>
                </a:solidFill>
              </a:rPr>
            </a:br>
            <a:r>
              <a:rPr lang="es-MX" sz="1800" dirty="0" smtClean="0">
                <a:solidFill>
                  <a:srgbClr val="FF0000"/>
                </a:solidFill>
                <a:latin typeface="Calibri"/>
                <a:cs typeface="Calibri"/>
              </a:rPr>
              <a:t>Nota</a:t>
            </a:r>
            <a:r>
              <a:rPr lang="es-MX" sz="1800" dirty="0">
                <a:solidFill>
                  <a:srgbClr val="FF0000"/>
                </a:solidFill>
                <a:latin typeface="Calibri"/>
                <a:cs typeface="Calibri"/>
              </a:rPr>
              <a:t>: los UTF reales serán diferentes para cada ronda. Los UTF pueden incluir diferentes ubicaciones/condiciones de parada y/o medidas/cálculos de los ejemplos.</a:t>
            </a:r>
            <a:endParaRPr sz="1800" dirty="0">
              <a:latin typeface="Calibri"/>
              <a:cs typeface="Calibri"/>
            </a:endParaRPr>
          </a:p>
        </p:txBody>
      </p:sp>
      <p:pic>
        <p:nvPicPr>
          <p:cNvPr id="4" name="object 4"/>
          <p:cNvPicPr/>
          <p:nvPr/>
        </p:nvPicPr>
        <p:blipFill>
          <a:blip r:embed="rId3" cstate="print"/>
          <a:stretch>
            <a:fillRect/>
          </a:stretch>
        </p:blipFill>
        <p:spPr>
          <a:xfrm>
            <a:off x="9953244" y="181356"/>
            <a:ext cx="1561586" cy="1569719"/>
          </a:xfrm>
          <a:prstGeom prst="rect">
            <a:avLst/>
          </a:prstGeom>
        </p:spPr>
      </p:pic>
      <p:sp>
        <p:nvSpPr>
          <p:cNvPr id="5" name="object 5"/>
          <p:cNvSpPr/>
          <p:nvPr/>
        </p:nvSpPr>
        <p:spPr>
          <a:xfrm>
            <a:off x="2366410" y="6057020"/>
            <a:ext cx="5591810" cy="236220"/>
          </a:xfrm>
          <a:custGeom>
            <a:avLst/>
            <a:gdLst/>
            <a:ahLst/>
            <a:cxnLst/>
            <a:rect l="l" t="t" r="r" b="b"/>
            <a:pathLst>
              <a:path w="5591809" h="236220">
                <a:moveTo>
                  <a:pt x="5516308" y="0"/>
                </a:moveTo>
                <a:lnTo>
                  <a:pt x="5512955" y="9563"/>
                </a:lnTo>
                <a:lnTo>
                  <a:pt x="5526602" y="15490"/>
                </a:lnTo>
                <a:lnTo>
                  <a:pt x="5538338" y="23690"/>
                </a:lnTo>
                <a:lnTo>
                  <a:pt x="5562163" y="61689"/>
                </a:lnTo>
                <a:lnTo>
                  <a:pt x="5569085" y="96320"/>
                </a:lnTo>
                <a:lnTo>
                  <a:pt x="5569122" y="96575"/>
                </a:lnTo>
                <a:lnTo>
                  <a:pt x="5569117" y="137478"/>
                </a:lnTo>
                <a:lnTo>
                  <a:pt x="5556008" y="188391"/>
                </a:lnTo>
                <a:lnTo>
                  <a:pt x="5526756" y="220226"/>
                </a:lnTo>
                <a:lnTo>
                  <a:pt x="5513324" y="226174"/>
                </a:lnTo>
                <a:lnTo>
                  <a:pt x="5516308" y="235737"/>
                </a:lnTo>
                <a:lnTo>
                  <a:pt x="5561346" y="208984"/>
                </a:lnTo>
                <a:lnTo>
                  <a:pt x="5586644" y="159580"/>
                </a:lnTo>
                <a:lnTo>
                  <a:pt x="5591492" y="117932"/>
                </a:lnTo>
                <a:lnTo>
                  <a:pt x="5590292" y="96575"/>
                </a:lnTo>
                <a:lnTo>
                  <a:pt x="5580557" y="58015"/>
                </a:lnTo>
                <a:lnTo>
                  <a:pt x="5548388" y="15114"/>
                </a:lnTo>
                <a:lnTo>
                  <a:pt x="5533401" y="6169"/>
                </a:lnTo>
                <a:lnTo>
                  <a:pt x="5516308" y="0"/>
                </a:lnTo>
                <a:close/>
              </a:path>
              <a:path w="5591809" h="236220">
                <a:moveTo>
                  <a:pt x="75184" y="0"/>
                </a:moveTo>
                <a:lnTo>
                  <a:pt x="30231" y="26833"/>
                </a:lnTo>
                <a:lnTo>
                  <a:pt x="4865" y="76347"/>
                </a:lnTo>
                <a:lnTo>
                  <a:pt x="70" y="116687"/>
                </a:lnTo>
                <a:lnTo>
                  <a:pt x="0" y="117932"/>
                </a:lnTo>
                <a:lnTo>
                  <a:pt x="4848" y="159580"/>
                </a:lnTo>
                <a:lnTo>
                  <a:pt x="30146" y="208984"/>
                </a:lnTo>
                <a:lnTo>
                  <a:pt x="75184" y="235737"/>
                </a:lnTo>
                <a:lnTo>
                  <a:pt x="78168" y="226174"/>
                </a:lnTo>
                <a:lnTo>
                  <a:pt x="64735" y="220226"/>
                </a:lnTo>
                <a:lnTo>
                  <a:pt x="53144" y="211945"/>
                </a:lnTo>
                <a:lnTo>
                  <a:pt x="29366" y="173330"/>
                </a:lnTo>
                <a:lnTo>
                  <a:pt x="21553" y="117932"/>
                </a:lnTo>
                <a:lnTo>
                  <a:pt x="21501" y="116687"/>
                </a:lnTo>
                <a:lnTo>
                  <a:pt x="22375" y="96575"/>
                </a:lnTo>
                <a:lnTo>
                  <a:pt x="35483" y="46913"/>
                </a:lnTo>
                <a:lnTo>
                  <a:pt x="64944" y="15490"/>
                </a:lnTo>
                <a:lnTo>
                  <a:pt x="78536" y="9563"/>
                </a:lnTo>
                <a:lnTo>
                  <a:pt x="75184" y="0"/>
                </a:lnTo>
                <a:close/>
              </a:path>
            </a:pathLst>
          </a:custGeom>
          <a:solidFill>
            <a:srgbClr val="000000"/>
          </a:solidFill>
        </p:spPr>
        <p:txBody>
          <a:bodyPr wrap="square" lIns="0" tIns="0" rIns="0" bIns="0" rtlCol="0"/>
          <a:lstStyle/>
          <a:p>
            <a:endParaRPr/>
          </a:p>
        </p:txBody>
      </p:sp>
      <p:grpSp>
        <p:nvGrpSpPr>
          <p:cNvPr id="6" name="object 6"/>
          <p:cNvGrpSpPr/>
          <p:nvPr/>
        </p:nvGrpSpPr>
        <p:grpSpPr>
          <a:xfrm>
            <a:off x="1086611" y="3340608"/>
            <a:ext cx="6273165" cy="1478280"/>
            <a:chOff x="1086611" y="3340608"/>
            <a:chExt cx="6273165" cy="1478280"/>
          </a:xfrm>
        </p:grpSpPr>
        <p:sp>
          <p:nvSpPr>
            <p:cNvPr id="7" name="object 7"/>
            <p:cNvSpPr/>
            <p:nvPr/>
          </p:nvSpPr>
          <p:spPr>
            <a:xfrm>
              <a:off x="6925055" y="4428744"/>
              <a:ext cx="433070" cy="388620"/>
            </a:xfrm>
            <a:custGeom>
              <a:avLst/>
              <a:gdLst/>
              <a:ahLst/>
              <a:cxnLst/>
              <a:rect l="l" t="t" r="r" b="b"/>
              <a:pathLst>
                <a:path w="433070" h="388620">
                  <a:moveTo>
                    <a:pt x="432816" y="0"/>
                  </a:moveTo>
                  <a:lnTo>
                    <a:pt x="0" y="0"/>
                  </a:lnTo>
                  <a:lnTo>
                    <a:pt x="0" y="388619"/>
                  </a:lnTo>
                  <a:lnTo>
                    <a:pt x="432816" y="388619"/>
                  </a:lnTo>
                  <a:lnTo>
                    <a:pt x="432816" y="0"/>
                  </a:lnTo>
                  <a:close/>
                </a:path>
              </a:pathLst>
            </a:custGeom>
            <a:solidFill>
              <a:srgbClr val="000000"/>
            </a:solidFill>
          </p:spPr>
          <p:txBody>
            <a:bodyPr wrap="square" lIns="0" tIns="0" rIns="0" bIns="0" rtlCol="0"/>
            <a:lstStyle/>
            <a:p>
              <a:endParaRPr/>
            </a:p>
          </p:txBody>
        </p:sp>
        <p:sp>
          <p:nvSpPr>
            <p:cNvPr id="8" name="object 8"/>
            <p:cNvSpPr/>
            <p:nvPr/>
          </p:nvSpPr>
          <p:spPr>
            <a:xfrm>
              <a:off x="6925055" y="4428744"/>
              <a:ext cx="433070" cy="388620"/>
            </a:xfrm>
            <a:custGeom>
              <a:avLst/>
              <a:gdLst/>
              <a:ahLst/>
              <a:cxnLst/>
              <a:rect l="l" t="t" r="r" b="b"/>
              <a:pathLst>
                <a:path w="433070" h="388620">
                  <a:moveTo>
                    <a:pt x="0" y="0"/>
                  </a:moveTo>
                  <a:lnTo>
                    <a:pt x="432816" y="0"/>
                  </a:lnTo>
                  <a:lnTo>
                    <a:pt x="432816" y="388619"/>
                  </a:lnTo>
                  <a:lnTo>
                    <a:pt x="0" y="388619"/>
                  </a:lnTo>
                  <a:lnTo>
                    <a:pt x="0" y="0"/>
                  </a:lnTo>
                  <a:close/>
                </a:path>
              </a:pathLst>
            </a:custGeom>
            <a:ln w="3175">
              <a:solidFill>
                <a:srgbClr val="000000"/>
              </a:solidFill>
            </a:ln>
          </p:spPr>
          <p:txBody>
            <a:bodyPr wrap="square" lIns="0" tIns="0" rIns="0" bIns="0" rtlCol="0"/>
            <a:lstStyle/>
            <a:p>
              <a:endParaRPr/>
            </a:p>
          </p:txBody>
        </p:sp>
        <p:sp>
          <p:nvSpPr>
            <p:cNvPr id="9" name="object 9"/>
            <p:cNvSpPr/>
            <p:nvPr/>
          </p:nvSpPr>
          <p:spPr>
            <a:xfrm>
              <a:off x="1086611" y="3340608"/>
              <a:ext cx="696595" cy="675640"/>
            </a:xfrm>
            <a:custGeom>
              <a:avLst/>
              <a:gdLst/>
              <a:ahLst/>
              <a:cxnLst/>
              <a:rect l="l" t="t" r="r" b="b"/>
              <a:pathLst>
                <a:path w="696594" h="675639">
                  <a:moveTo>
                    <a:pt x="696468" y="0"/>
                  </a:moveTo>
                  <a:lnTo>
                    <a:pt x="0" y="0"/>
                  </a:lnTo>
                  <a:lnTo>
                    <a:pt x="0" y="675132"/>
                  </a:lnTo>
                  <a:lnTo>
                    <a:pt x="696468" y="675132"/>
                  </a:lnTo>
                  <a:lnTo>
                    <a:pt x="696468" y="0"/>
                  </a:lnTo>
                  <a:close/>
                </a:path>
              </a:pathLst>
            </a:custGeom>
            <a:solidFill>
              <a:srgbClr val="92D050"/>
            </a:solidFill>
          </p:spPr>
          <p:txBody>
            <a:bodyPr wrap="square" lIns="0" tIns="0" rIns="0" bIns="0" rtlCol="0"/>
            <a:lstStyle/>
            <a:p>
              <a:endParaRPr/>
            </a:p>
          </p:txBody>
        </p:sp>
        <p:sp>
          <p:nvSpPr>
            <p:cNvPr id="10" name="object 10"/>
            <p:cNvSpPr/>
            <p:nvPr/>
          </p:nvSpPr>
          <p:spPr>
            <a:xfrm>
              <a:off x="1260347" y="3387852"/>
              <a:ext cx="353695" cy="525780"/>
            </a:xfrm>
            <a:custGeom>
              <a:avLst/>
              <a:gdLst/>
              <a:ahLst/>
              <a:cxnLst/>
              <a:rect l="l" t="t" r="r" b="b"/>
              <a:pathLst>
                <a:path w="353694" h="525779">
                  <a:moveTo>
                    <a:pt x="176784" y="0"/>
                  </a:moveTo>
                  <a:lnTo>
                    <a:pt x="0" y="176784"/>
                  </a:lnTo>
                  <a:lnTo>
                    <a:pt x="88392" y="176784"/>
                  </a:lnTo>
                  <a:lnTo>
                    <a:pt x="88392" y="525780"/>
                  </a:lnTo>
                  <a:lnTo>
                    <a:pt x="265176" y="525780"/>
                  </a:lnTo>
                  <a:lnTo>
                    <a:pt x="265176" y="176784"/>
                  </a:lnTo>
                  <a:lnTo>
                    <a:pt x="353568" y="176784"/>
                  </a:lnTo>
                  <a:lnTo>
                    <a:pt x="176784" y="0"/>
                  </a:lnTo>
                  <a:close/>
                </a:path>
              </a:pathLst>
            </a:custGeom>
            <a:solidFill>
              <a:srgbClr val="5B9BD4"/>
            </a:solidFill>
          </p:spPr>
          <p:txBody>
            <a:bodyPr wrap="square" lIns="0" tIns="0" rIns="0" bIns="0" rtlCol="0"/>
            <a:lstStyle/>
            <a:p>
              <a:endParaRPr/>
            </a:p>
          </p:txBody>
        </p:sp>
        <p:sp>
          <p:nvSpPr>
            <p:cNvPr id="11" name="object 11"/>
            <p:cNvSpPr/>
            <p:nvPr/>
          </p:nvSpPr>
          <p:spPr>
            <a:xfrm>
              <a:off x="1260347" y="3387852"/>
              <a:ext cx="353695" cy="525780"/>
            </a:xfrm>
            <a:custGeom>
              <a:avLst/>
              <a:gdLst/>
              <a:ahLst/>
              <a:cxnLst/>
              <a:rect l="l" t="t" r="r" b="b"/>
              <a:pathLst>
                <a:path w="353694" h="525779">
                  <a:moveTo>
                    <a:pt x="353568" y="176784"/>
                  </a:moveTo>
                  <a:lnTo>
                    <a:pt x="265176" y="176784"/>
                  </a:lnTo>
                  <a:lnTo>
                    <a:pt x="265176" y="525780"/>
                  </a:lnTo>
                  <a:lnTo>
                    <a:pt x="88392" y="525780"/>
                  </a:lnTo>
                  <a:lnTo>
                    <a:pt x="88392" y="176784"/>
                  </a:lnTo>
                  <a:lnTo>
                    <a:pt x="0" y="176784"/>
                  </a:lnTo>
                  <a:lnTo>
                    <a:pt x="176784" y="0"/>
                  </a:lnTo>
                  <a:lnTo>
                    <a:pt x="353568" y="176784"/>
                  </a:lnTo>
                  <a:close/>
                </a:path>
              </a:pathLst>
            </a:custGeom>
            <a:ln w="12191">
              <a:solidFill>
                <a:srgbClr val="41709C"/>
              </a:solidFill>
            </a:ln>
          </p:spPr>
          <p:txBody>
            <a:bodyPr wrap="square" lIns="0" tIns="0" rIns="0" bIns="0" rtlCol="0"/>
            <a:lstStyle/>
            <a:p>
              <a:endParaRPr/>
            </a:p>
          </p:txBody>
        </p:sp>
      </p:grpSp>
      <p:sp>
        <p:nvSpPr>
          <p:cNvPr id="12" name="object 12"/>
          <p:cNvSpPr txBox="1"/>
          <p:nvPr/>
        </p:nvSpPr>
        <p:spPr>
          <a:xfrm>
            <a:off x="471810" y="5980156"/>
            <a:ext cx="7417434" cy="330835"/>
          </a:xfrm>
          <a:prstGeom prst="rect">
            <a:avLst/>
          </a:prstGeom>
        </p:spPr>
        <p:txBody>
          <a:bodyPr vert="horz" wrap="square" lIns="0" tIns="12700" rIns="0" bIns="0" rtlCol="0">
            <a:spAutoFit/>
          </a:bodyPr>
          <a:lstStyle/>
          <a:p>
            <a:pPr marL="12700">
              <a:lnSpc>
                <a:spcPct val="100000"/>
              </a:lnSpc>
              <a:spcBef>
                <a:spcPts val="100"/>
              </a:spcBef>
              <a:tabLst>
                <a:tab pos="1976755" algn="l"/>
              </a:tabLst>
            </a:pPr>
            <a:r>
              <a:rPr sz="2000" dirty="0">
                <a:latin typeface="Calibri"/>
                <a:cs typeface="Calibri"/>
              </a:rPr>
              <a:t>to</a:t>
            </a:r>
            <a:r>
              <a:rPr sz="2000" spc="-25" dirty="0">
                <a:latin typeface="Calibri"/>
                <a:cs typeface="Calibri"/>
              </a:rPr>
              <a:t> </a:t>
            </a:r>
            <a:r>
              <a:rPr sz="2000" dirty="0">
                <a:latin typeface="Cambria Math"/>
                <a:cs typeface="Cambria Math"/>
              </a:rPr>
              <a:t>the</a:t>
            </a:r>
            <a:r>
              <a:rPr sz="2000" spc="-25" dirty="0">
                <a:latin typeface="Cambria Math"/>
                <a:cs typeface="Cambria Math"/>
              </a:rPr>
              <a:t> </a:t>
            </a:r>
            <a:r>
              <a:rPr sz="2000" spc="-10" dirty="0">
                <a:latin typeface="Cambria Math"/>
                <a:cs typeface="Cambria Math"/>
              </a:rPr>
              <a:t>equation</a:t>
            </a:r>
            <a:r>
              <a:rPr sz="2000" dirty="0">
                <a:latin typeface="Cambria Math"/>
                <a:cs typeface="Cambria Math"/>
              </a:rPr>
              <a:t>	</a:t>
            </a:r>
            <a:r>
              <a:rPr sz="2000" spc="-365" dirty="0">
                <a:latin typeface="Cambria Math"/>
                <a:cs typeface="Cambria Math"/>
              </a:rPr>
              <a:t>𝒕𝒕𝒕𝒕𝒕𝒕𝒕𝒕𝒕𝒕</a:t>
            </a:r>
            <a:r>
              <a:rPr sz="2000" spc="10" dirty="0">
                <a:latin typeface="Cambria Math"/>
                <a:cs typeface="Cambria Math"/>
              </a:rPr>
              <a:t> </a:t>
            </a:r>
            <a:r>
              <a:rPr sz="2000" spc="-660" dirty="0">
                <a:latin typeface="Cambria Math"/>
                <a:cs typeface="Cambria Math"/>
              </a:rPr>
              <a:t>𝒏𝒏𝒏𝒏𝒏𝒏𝒏𝒏𝒏𝒏𝒏𝒏</a:t>
            </a:r>
            <a:r>
              <a:rPr sz="2000" spc="15" dirty="0">
                <a:latin typeface="Cambria Math"/>
                <a:cs typeface="Cambria Math"/>
              </a:rPr>
              <a:t> </a:t>
            </a:r>
            <a:r>
              <a:rPr sz="2000" spc="-430" dirty="0">
                <a:latin typeface="Cambria Math"/>
                <a:cs typeface="Cambria Math"/>
              </a:rPr>
              <a:t>𝒕𝒕𝒐𝒐</a:t>
            </a:r>
            <a:r>
              <a:rPr sz="2000" spc="5" dirty="0">
                <a:latin typeface="Cambria Math"/>
                <a:cs typeface="Cambria Math"/>
              </a:rPr>
              <a:t> </a:t>
            </a:r>
            <a:r>
              <a:rPr sz="2000" spc="-680" dirty="0">
                <a:latin typeface="Cambria Math"/>
                <a:cs typeface="Cambria Math"/>
              </a:rPr>
              <a:t>𝒗𝒗𝒏𝒏𝒗𝒗𝒗𝒗𝒗𝒗𝒕𝒕𝒏𝒏𝒗𝒗</a:t>
            </a:r>
            <a:r>
              <a:rPr sz="2000" spc="10" dirty="0">
                <a:latin typeface="Cambria Math"/>
                <a:cs typeface="Cambria Math"/>
              </a:rPr>
              <a:t> </a:t>
            </a:r>
            <a:r>
              <a:rPr sz="2000" spc="-750" dirty="0">
                <a:latin typeface="Cambria Math"/>
                <a:cs typeface="Cambria Math"/>
              </a:rPr>
              <a:t>𝒗𝒗𝒏𝒏</a:t>
            </a:r>
            <a:r>
              <a:rPr sz="2000" spc="15" dirty="0">
                <a:latin typeface="Cambria Math"/>
                <a:cs typeface="Cambria Math"/>
              </a:rPr>
              <a:t> </a:t>
            </a:r>
            <a:r>
              <a:rPr sz="2000" spc="-505" dirty="0">
                <a:latin typeface="Cambria Math"/>
                <a:cs typeface="Cambria Math"/>
              </a:rPr>
              <a:t>𝒗𝒗𝒔𝒔𝒕𝒕𝒕𝒕𝒗𝒗</a:t>
            </a:r>
            <a:r>
              <a:rPr sz="2000" spc="10" dirty="0">
                <a:latin typeface="Cambria Math"/>
                <a:cs typeface="Cambria Math"/>
              </a:rPr>
              <a:t> </a:t>
            </a:r>
            <a:r>
              <a:rPr sz="2000" spc="-470" dirty="0">
                <a:latin typeface="Cambria Math"/>
                <a:cs typeface="Cambria Math"/>
              </a:rPr>
              <a:t>𝑨𝑨,</a:t>
            </a:r>
            <a:r>
              <a:rPr sz="2000" spc="-95" dirty="0">
                <a:latin typeface="Cambria Math"/>
                <a:cs typeface="Cambria Math"/>
              </a:rPr>
              <a:t> </a:t>
            </a:r>
            <a:r>
              <a:rPr sz="2000" spc="-540" dirty="0">
                <a:latin typeface="Cambria Math"/>
                <a:cs typeface="Cambria Math"/>
              </a:rPr>
              <a:t>𝑩𝑩,</a:t>
            </a:r>
            <a:r>
              <a:rPr sz="2000" spc="-95" dirty="0">
                <a:latin typeface="Cambria Math"/>
                <a:cs typeface="Cambria Math"/>
              </a:rPr>
              <a:t> </a:t>
            </a:r>
            <a:r>
              <a:rPr sz="2000" spc="-495" dirty="0">
                <a:latin typeface="Cambria Math"/>
                <a:cs typeface="Cambria Math"/>
              </a:rPr>
              <a:t>𝒕𝒕𝒏𝒏𝒂𝒂</a:t>
            </a:r>
            <a:r>
              <a:rPr sz="2000" spc="20" dirty="0">
                <a:latin typeface="Cambria Math"/>
                <a:cs typeface="Cambria Math"/>
              </a:rPr>
              <a:t> </a:t>
            </a:r>
            <a:r>
              <a:rPr sz="2000" spc="-650" dirty="0">
                <a:latin typeface="Cambria Math"/>
                <a:cs typeface="Cambria Math"/>
              </a:rPr>
              <a:t>𝑪𝑪</a:t>
            </a:r>
            <a:endParaRPr sz="2000">
              <a:latin typeface="Cambria Math"/>
              <a:cs typeface="Cambria Math"/>
            </a:endParaRPr>
          </a:p>
        </p:txBody>
      </p:sp>
      <p:sp>
        <p:nvSpPr>
          <p:cNvPr id="16" name="object 16"/>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17" name="object 17"/>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9" name="object 19"/>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24</a:t>
            </a:fld>
            <a:endParaRPr spc="-25" dirty="0"/>
          </a:p>
        </p:txBody>
      </p:sp>
      <p:sp>
        <p:nvSpPr>
          <p:cNvPr id="13" name="object 13"/>
          <p:cNvSpPr txBox="1"/>
          <p:nvPr/>
        </p:nvSpPr>
        <p:spPr>
          <a:xfrm>
            <a:off x="7967095" y="5989196"/>
            <a:ext cx="127000" cy="228600"/>
          </a:xfrm>
          <a:prstGeom prst="rect">
            <a:avLst/>
          </a:prstGeom>
        </p:spPr>
        <p:txBody>
          <a:bodyPr vert="horz" wrap="square" lIns="0" tIns="16510" rIns="0" bIns="0" rtlCol="0">
            <a:spAutoFit/>
          </a:bodyPr>
          <a:lstStyle/>
          <a:p>
            <a:pPr marL="12700">
              <a:lnSpc>
                <a:spcPct val="100000"/>
              </a:lnSpc>
              <a:spcBef>
                <a:spcPts val="130"/>
              </a:spcBef>
            </a:pPr>
            <a:r>
              <a:rPr sz="1300" spc="-405" dirty="0">
                <a:latin typeface="Cambria Math"/>
                <a:cs typeface="Cambria Math"/>
              </a:rPr>
              <a:t>𝟐𝟐</a:t>
            </a:r>
            <a:endParaRPr sz="1300">
              <a:latin typeface="Cambria Math"/>
              <a:cs typeface="Cambria Math"/>
            </a:endParaRPr>
          </a:p>
        </p:txBody>
      </p:sp>
      <p:sp>
        <p:nvSpPr>
          <p:cNvPr id="14" name="object 14"/>
          <p:cNvSpPr txBox="1"/>
          <p:nvPr/>
        </p:nvSpPr>
        <p:spPr>
          <a:xfrm>
            <a:off x="1086611" y="3340608"/>
            <a:ext cx="696595" cy="675640"/>
          </a:xfrm>
          <a:prstGeom prst="rect">
            <a:avLst/>
          </a:prstGeom>
          <a:ln w="12191">
            <a:solidFill>
              <a:srgbClr val="41709C"/>
            </a:solidFill>
          </a:ln>
        </p:spPr>
        <p:txBody>
          <a:bodyPr vert="vert270"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655"/>
              </a:spcBef>
            </a:pPr>
            <a:endParaRPr sz="1000">
              <a:latin typeface="Times New Roman"/>
              <a:cs typeface="Times New Roman"/>
            </a:endParaRPr>
          </a:p>
          <a:p>
            <a:pPr marL="114300">
              <a:lnSpc>
                <a:spcPct val="100000"/>
              </a:lnSpc>
              <a:spcBef>
                <a:spcPts val="5"/>
              </a:spcBef>
            </a:pPr>
            <a:r>
              <a:rPr sz="1000" spc="-10" dirty="0">
                <a:latin typeface="Calibri"/>
                <a:cs typeface="Calibri"/>
              </a:rPr>
              <a:t>Robot</a:t>
            </a:r>
            <a:endParaRPr sz="1000">
              <a:latin typeface="Calibri"/>
              <a:cs typeface="Calibri"/>
            </a:endParaRPr>
          </a:p>
        </p:txBody>
      </p:sp>
      <p:sp>
        <p:nvSpPr>
          <p:cNvPr id="15" name="object 15"/>
          <p:cNvSpPr txBox="1"/>
          <p:nvPr/>
        </p:nvSpPr>
        <p:spPr>
          <a:xfrm>
            <a:off x="472065" y="1676400"/>
            <a:ext cx="10868025" cy="5235408"/>
          </a:xfrm>
          <a:prstGeom prst="rect">
            <a:avLst/>
          </a:prstGeom>
        </p:spPr>
        <p:txBody>
          <a:bodyPr vert="horz" wrap="square" lIns="0" tIns="13335" rIns="0" bIns="0" rtlCol="0">
            <a:spAutoFit/>
          </a:bodyPr>
          <a:lstStyle/>
          <a:p>
            <a:pPr marL="8100695" marR="132715" indent="-365760">
              <a:lnSpc>
                <a:spcPct val="100000"/>
              </a:lnSpc>
              <a:spcBef>
                <a:spcPts val="105"/>
              </a:spcBef>
              <a:buChar char="•"/>
              <a:tabLst>
                <a:tab pos="8100695" algn="l"/>
              </a:tabLst>
            </a:pPr>
            <a:r>
              <a:rPr lang="es-MX" sz="2000" dirty="0" smtClean="0">
                <a:latin typeface="Arial"/>
                <a:cs typeface="Arial"/>
              </a:rPr>
              <a:t>Orientación de inicio del robot: mirando hacia el norte</a:t>
            </a:r>
          </a:p>
          <a:p>
            <a:pPr marL="8100695" marR="132715" indent="-365760">
              <a:lnSpc>
                <a:spcPct val="100000"/>
              </a:lnSpc>
              <a:spcBef>
                <a:spcPts val="105"/>
              </a:spcBef>
              <a:buChar char="•"/>
              <a:tabLst>
                <a:tab pos="8100695" algn="l"/>
              </a:tabLst>
            </a:pPr>
            <a:r>
              <a:rPr lang="es-MX" sz="2000" dirty="0" smtClean="0">
                <a:latin typeface="Arial"/>
                <a:cs typeface="Arial"/>
              </a:rPr>
              <a:t>Ubicación del vehículo blanco: revelada después de la incautación</a:t>
            </a:r>
          </a:p>
          <a:p>
            <a:pPr marL="8100695" marR="132715" indent="-365760">
              <a:lnSpc>
                <a:spcPct val="100000"/>
              </a:lnSpc>
              <a:spcBef>
                <a:spcPts val="105"/>
              </a:spcBef>
              <a:buChar char="•"/>
              <a:tabLst>
                <a:tab pos="8100695" algn="l"/>
              </a:tabLst>
            </a:pPr>
            <a:r>
              <a:rPr lang="es-MX" sz="2000" dirty="0" smtClean="0">
                <a:latin typeface="Arial"/>
                <a:cs typeface="Arial"/>
              </a:rPr>
              <a:t>Ubicación del vehículo negro: Spot E</a:t>
            </a:r>
          </a:p>
          <a:p>
            <a:pPr marL="8100695" marR="132715" indent="-365760">
              <a:lnSpc>
                <a:spcPct val="100000"/>
              </a:lnSpc>
              <a:spcBef>
                <a:spcPts val="105"/>
              </a:spcBef>
              <a:buChar char="•"/>
              <a:tabLst>
                <a:tab pos="8100695" algn="l"/>
              </a:tabLst>
            </a:pPr>
            <a:r>
              <a:rPr lang="es-MX" sz="2000" dirty="0" smtClean="0">
                <a:latin typeface="Arial"/>
                <a:cs typeface="Arial"/>
              </a:rPr>
              <a:t>Otros vehículos: presentados después del tiempo de trabajo.</a:t>
            </a:r>
          </a:p>
          <a:p>
            <a:pPr>
              <a:lnSpc>
                <a:spcPct val="100000"/>
              </a:lnSpc>
              <a:spcBef>
                <a:spcPts val="95"/>
              </a:spcBef>
            </a:pPr>
            <a:endParaRPr sz="2000" dirty="0">
              <a:latin typeface="Arial"/>
              <a:cs typeface="Arial"/>
            </a:endParaRPr>
          </a:p>
          <a:p>
            <a:pPr marL="1092200">
              <a:tabLst>
                <a:tab pos="2167890" algn="l"/>
                <a:tab pos="3288665" algn="l"/>
                <a:tab pos="4354830" algn="l"/>
                <a:tab pos="6540500" algn="l"/>
              </a:tabLst>
            </a:pPr>
            <a:r>
              <a:rPr sz="1800" spc="-50" dirty="0" smtClean="0">
                <a:latin typeface="Calibri"/>
                <a:cs typeface="Calibri"/>
              </a:rPr>
              <a:t>A</a:t>
            </a:r>
            <a:endParaRPr lang="es-MX" sz="1800" dirty="0" smtClean="0">
              <a:latin typeface="Calibri"/>
              <a:cs typeface="Calibri"/>
            </a:endParaRPr>
          </a:p>
          <a:p>
            <a:pPr marL="1092200">
              <a:lnSpc>
                <a:spcPct val="100000"/>
              </a:lnSpc>
              <a:tabLst>
                <a:tab pos="2167890" algn="l"/>
                <a:tab pos="3288665" algn="l"/>
                <a:tab pos="4354830" algn="l"/>
                <a:tab pos="6540500" algn="l"/>
              </a:tabLst>
            </a:pPr>
            <a:r>
              <a:rPr sz="1800" dirty="0">
                <a:latin typeface="Calibri"/>
                <a:cs typeface="Calibri"/>
              </a:rPr>
              <a:t>	</a:t>
            </a:r>
            <a:r>
              <a:rPr sz="1800" spc="-50" dirty="0">
                <a:latin typeface="Calibri"/>
                <a:cs typeface="Calibri"/>
              </a:rPr>
              <a:t>B</a:t>
            </a:r>
            <a:r>
              <a:rPr sz="1800" dirty="0">
                <a:latin typeface="Calibri"/>
                <a:cs typeface="Calibri"/>
              </a:rPr>
              <a:t>	</a:t>
            </a:r>
            <a:r>
              <a:rPr sz="1800" spc="-50" dirty="0">
                <a:latin typeface="Calibri"/>
                <a:cs typeface="Calibri"/>
              </a:rPr>
              <a:t>C</a:t>
            </a:r>
            <a:r>
              <a:rPr sz="1800" dirty="0">
                <a:latin typeface="Calibri"/>
                <a:cs typeface="Calibri"/>
              </a:rPr>
              <a:t>	</a:t>
            </a:r>
            <a:r>
              <a:rPr sz="1800" spc="-50" dirty="0">
                <a:latin typeface="Calibri"/>
                <a:cs typeface="Calibri"/>
              </a:rPr>
              <a:t>D</a:t>
            </a:r>
            <a:r>
              <a:rPr sz="1800" dirty="0">
                <a:latin typeface="Calibri"/>
                <a:cs typeface="Calibri"/>
              </a:rPr>
              <a:t>	</a:t>
            </a:r>
            <a:r>
              <a:rPr sz="1800" spc="-50" dirty="0">
                <a:latin typeface="Calibri"/>
                <a:cs typeface="Calibri"/>
              </a:rPr>
              <a:t>E</a:t>
            </a:r>
            <a:endParaRPr sz="1800" dirty="0">
              <a:latin typeface="Calibri"/>
              <a:cs typeface="Calibri"/>
            </a:endParaRPr>
          </a:p>
          <a:p>
            <a:pPr marL="12700">
              <a:lnSpc>
                <a:spcPct val="100000"/>
              </a:lnSpc>
            </a:pPr>
            <a:r>
              <a:rPr lang="es-MX" sz="2000" spc="-20" dirty="0" smtClean="0">
                <a:latin typeface="Calibri"/>
                <a:cs typeface="Calibri"/>
              </a:rPr>
              <a:t>Tarea de finalización del juego: el robot debe detenerse con alguna parte sobre la ubicación Z y mostrar la respuesta</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13</a:t>
            </a:r>
            <a:r>
              <a:rPr spc="-185" dirty="0"/>
              <a:t> </a:t>
            </a:r>
            <a:r>
              <a:rPr spc="-515" dirty="0"/>
              <a:t>FAQ</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25</a:t>
            </a:fld>
            <a:endParaRPr spc="-25" dirty="0"/>
          </a:p>
        </p:txBody>
      </p:sp>
      <p:sp>
        <p:nvSpPr>
          <p:cNvPr id="3" name="object 3"/>
          <p:cNvSpPr txBox="1">
            <a:spLocks noGrp="1"/>
          </p:cNvSpPr>
          <p:nvPr>
            <p:ph type="body" idx="1"/>
          </p:nvPr>
        </p:nvSpPr>
        <p:spPr>
          <a:xfrm>
            <a:off x="718819" y="1295987"/>
            <a:ext cx="10687050" cy="4330657"/>
          </a:xfrm>
          <a:prstGeom prst="rect">
            <a:avLst/>
          </a:prstGeom>
        </p:spPr>
        <p:txBody>
          <a:bodyPr vert="horz" wrap="square" lIns="0" tIns="110474" rIns="0" bIns="0" rtlCol="0">
            <a:spAutoFit/>
          </a:bodyPr>
          <a:lstStyle/>
          <a:p>
            <a:pPr marL="378460" marR="142240" indent="-365760">
              <a:lnSpc>
                <a:spcPct val="100000"/>
              </a:lnSpc>
              <a:spcBef>
                <a:spcPts val="100"/>
              </a:spcBef>
              <a:buChar char="•"/>
              <a:tabLst>
                <a:tab pos="378460" algn="l"/>
                <a:tab pos="1165860" algn="l"/>
              </a:tabLst>
            </a:pPr>
            <a:r>
              <a:rPr lang="es-MX" dirty="0"/>
              <a:t>¿Existe algún límite en la cantidad de controladores en Robot </a:t>
            </a:r>
            <a:r>
              <a:rPr lang="es-MX" dirty="0" err="1"/>
              <a:t>Game</a:t>
            </a:r>
            <a:r>
              <a:rPr lang="es-MX" dirty="0"/>
              <a:t>? Por ejemplo, ¿puedo usar 2 </a:t>
            </a:r>
            <a:r>
              <a:rPr lang="es-MX" dirty="0" err="1"/>
              <a:t>Spike</a:t>
            </a:r>
            <a:r>
              <a:rPr lang="es-MX" dirty="0"/>
              <a:t> Prime </a:t>
            </a:r>
            <a:r>
              <a:rPr lang="es-MX" dirty="0" err="1"/>
              <a:t>Hubs</a:t>
            </a:r>
            <a:r>
              <a:rPr lang="es-MX" dirty="0"/>
              <a:t>?	La División </a:t>
            </a:r>
            <a:r>
              <a:rPr lang="es-MX" dirty="0" err="1"/>
              <a:t>Jr</a:t>
            </a:r>
            <a:r>
              <a:rPr lang="es-MX" dirty="0"/>
              <a:t> está limitada a un controlador. No hay límite para la División Senior</a:t>
            </a:r>
          </a:p>
          <a:p>
            <a:pPr marL="378460" marR="142240" indent="-365760">
              <a:lnSpc>
                <a:spcPct val="100000"/>
              </a:lnSpc>
              <a:spcBef>
                <a:spcPts val="100"/>
              </a:spcBef>
              <a:buChar char="•"/>
              <a:tabLst>
                <a:tab pos="378460" algn="l"/>
                <a:tab pos="1165860" algn="l"/>
              </a:tabLst>
            </a:pPr>
            <a:r>
              <a:rPr lang="es-MX" dirty="0"/>
              <a:t>¿Hay un lugar adyacente para el Spot E?	Si es así, ¿dónde está?	Sí, es el punto D, al otro lado del pasillo transversal, ver sección 10.1.</a:t>
            </a:r>
          </a:p>
          <a:p>
            <a:pPr marL="378460" marR="142240" indent="-365760">
              <a:lnSpc>
                <a:spcPct val="100000"/>
              </a:lnSpc>
              <a:spcBef>
                <a:spcPts val="100"/>
              </a:spcBef>
              <a:buChar char="•"/>
              <a:tabLst>
                <a:tab pos="378460" algn="l"/>
                <a:tab pos="1165860" algn="l"/>
              </a:tabLst>
            </a:pPr>
            <a:r>
              <a:rPr lang="es-MX" dirty="0"/>
              <a:t>¿Necesita el robot inspeccionar el lote antes de realizar otras tareas? ¿Las tareas deben realizarse en un orden específico?	No, la encuesta y cualquier tarea se pueden realizar en cualquier momento durante la ejecución. Toda la puntuación, excepto los reinicios, se realiza al final de la carrera.</a:t>
            </a:r>
          </a:p>
          <a:p>
            <a:pPr marL="378460" marR="142240" indent="-365760">
              <a:lnSpc>
                <a:spcPct val="100000"/>
              </a:lnSpc>
              <a:spcBef>
                <a:spcPts val="100"/>
              </a:spcBef>
              <a:buChar char="•"/>
              <a:tabLst>
                <a:tab pos="378460" algn="l"/>
                <a:tab pos="1165860" algn="l"/>
              </a:tabLst>
            </a:pPr>
            <a:r>
              <a:rPr lang="es-MX" dirty="0"/>
              <a:t>¿Qué pasa si el vehículo blanco está apilado sobre un vehículo que no está en un lugar adyacente? El vehículo blanco se califica como estacionado en un lugar vacío.</a:t>
            </a:r>
          </a:p>
          <a:p>
            <a:pPr marL="378460" marR="142240" indent="-365760">
              <a:lnSpc>
                <a:spcPct val="100000"/>
              </a:lnSpc>
              <a:spcBef>
                <a:spcPts val="100"/>
              </a:spcBef>
              <a:buChar char="•"/>
              <a:tabLst>
                <a:tab pos="378460" algn="l"/>
                <a:tab pos="1165860" algn="l"/>
              </a:tabLst>
            </a:pPr>
            <a:r>
              <a:rPr lang="es-MX" dirty="0"/>
              <a:t>¿Qué pasa si el vehículo blanco está apilado sobre el vehículo negro en el lugar de estacionamiento A-E? El vehículo blanco se califica como estacionado en un lugar vacío.</a:t>
            </a:r>
          </a:p>
          <a:p>
            <a:pPr marL="378460" marR="142240" indent="-365760">
              <a:lnSpc>
                <a:spcPct val="100000"/>
              </a:lnSpc>
              <a:spcBef>
                <a:spcPts val="100"/>
              </a:spcBef>
              <a:buChar char="•"/>
              <a:tabLst>
                <a:tab pos="378460" algn="l"/>
                <a:tab pos="1165860" algn="l"/>
              </a:tabLst>
            </a:pPr>
            <a:r>
              <a:rPr lang="es-MX" dirty="0"/>
              <a:t>¿Es legal un motor alimentado por una batería externa? Sí, si inicia la ronda (sin moverse) y se enciende de forma autónoma (mediante un sensor o temporizador, por ejemplo)</a:t>
            </a:r>
            <a:endParaRPr b="1" spc="-10" dirty="0">
              <a:solidFill>
                <a:srgbClr val="00AF50"/>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13</a:t>
            </a:r>
            <a:r>
              <a:rPr spc="-185" dirty="0"/>
              <a:t> </a:t>
            </a:r>
            <a:r>
              <a:rPr spc="-515" dirty="0"/>
              <a:t>FAQ</a:t>
            </a: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26</a:t>
            </a:fld>
            <a:endParaRPr spc="-25" dirty="0"/>
          </a:p>
        </p:txBody>
      </p:sp>
      <p:sp>
        <p:nvSpPr>
          <p:cNvPr id="3" name="object 3"/>
          <p:cNvSpPr txBox="1"/>
          <p:nvPr/>
        </p:nvSpPr>
        <p:spPr>
          <a:xfrm>
            <a:off x="718819" y="1370901"/>
            <a:ext cx="10781030" cy="1232535"/>
          </a:xfrm>
          <a:prstGeom prst="rect">
            <a:avLst/>
          </a:prstGeom>
        </p:spPr>
        <p:txBody>
          <a:bodyPr vert="horz" wrap="square" lIns="0" tIns="12700" rIns="0" bIns="0" rtlCol="0">
            <a:spAutoFit/>
          </a:bodyPr>
          <a:lstStyle/>
          <a:p>
            <a:pPr marL="378460" marR="5080" indent="-365760">
              <a:lnSpc>
                <a:spcPct val="110000"/>
              </a:lnSpc>
              <a:spcBef>
                <a:spcPts val="100"/>
              </a:spcBef>
              <a:buChar char="•"/>
              <a:tabLst>
                <a:tab pos="378460" algn="l"/>
                <a:tab pos="5935345" algn="l"/>
              </a:tabLst>
            </a:pPr>
            <a:r>
              <a:rPr lang="es-MX" sz="1800" dirty="0" smtClean="0">
                <a:latin typeface="Arial"/>
                <a:cs typeface="Arial"/>
              </a:rPr>
              <a:t>¿Qué pasa si un robot empuja a uno de los “otros vehículos”?	¿Los puntos al lado se convierten en puntos adyacentes? No, sólo cuentan los puestos definidos al inicio de la ronda como puestos adyacentes. Si se colocaba una caja blanca en el lugar abierto que se creó, se calificaría como "movido" y habría una penalización de 5 puntos por mover el otro vehículo.</a:t>
            </a:r>
            <a:endParaRPr sz="18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Imagen 3"/>
          <p:cNvPicPr>
            <a:picLocks noChangeAspect="1"/>
          </p:cNvPicPr>
          <p:nvPr/>
        </p:nvPicPr>
        <p:blipFill>
          <a:blip r:embed="rId2"/>
          <a:stretch>
            <a:fillRect/>
          </a:stretch>
        </p:blipFill>
        <p:spPr>
          <a:xfrm>
            <a:off x="2895600" y="0"/>
            <a:ext cx="6858000" cy="6880622"/>
          </a:xfrm>
          <a:prstGeom prst="rect">
            <a:avLst/>
          </a:prstGeom>
        </p:spPr>
      </p:pic>
      <p:sp>
        <p:nvSpPr>
          <p:cNvPr id="3" name="Marcador de texto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89316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48277" y="5789677"/>
            <a:ext cx="35286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Send</a:t>
            </a:r>
            <a:r>
              <a:rPr sz="1800" spc="-40" dirty="0">
                <a:latin typeface="Calibri"/>
                <a:cs typeface="Calibri"/>
              </a:rPr>
              <a:t> </a:t>
            </a:r>
            <a:r>
              <a:rPr sz="1800" dirty="0">
                <a:latin typeface="Calibri"/>
                <a:cs typeface="Calibri"/>
              </a:rPr>
              <a:t>questions</a:t>
            </a:r>
            <a:r>
              <a:rPr sz="1800" spc="-50" dirty="0">
                <a:latin typeface="Calibri"/>
                <a:cs typeface="Calibri"/>
              </a:rPr>
              <a:t> </a:t>
            </a:r>
            <a:r>
              <a:rPr sz="1800" dirty="0">
                <a:latin typeface="Calibri"/>
                <a:cs typeface="Calibri"/>
              </a:rPr>
              <a:t>to:</a:t>
            </a:r>
            <a:r>
              <a:rPr sz="1800" spc="-50" dirty="0">
                <a:latin typeface="Calibri"/>
                <a:cs typeface="Calibri"/>
              </a:rPr>
              <a:t> </a:t>
            </a:r>
            <a:r>
              <a:rPr sz="1800" spc="-10" dirty="0">
                <a:latin typeface="Calibri"/>
                <a:cs typeface="Calibri"/>
                <a:hlinkClick r:id="rId2"/>
              </a:rPr>
              <a:t>robofest@LTU.edu</a:t>
            </a:r>
            <a:endParaRPr sz="1800">
              <a:latin typeface="Calibri"/>
              <a:cs typeface="Calibri"/>
            </a:endParaRPr>
          </a:p>
        </p:txBody>
      </p:sp>
      <p:sp>
        <p:nvSpPr>
          <p:cNvPr id="3" name="object 3"/>
          <p:cNvSpPr txBox="1">
            <a:spLocks noGrp="1"/>
          </p:cNvSpPr>
          <p:nvPr>
            <p:ph type="title"/>
          </p:nvPr>
        </p:nvSpPr>
        <p:spPr>
          <a:xfrm>
            <a:off x="3151155" y="1581820"/>
            <a:ext cx="5890895" cy="635000"/>
          </a:xfrm>
          <a:prstGeom prst="rect">
            <a:avLst/>
          </a:prstGeom>
        </p:spPr>
        <p:txBody>
          <a:bodyPr vert="horz" wrap="square" lIns="0" tIns="12065" rIns="0" bIns="0" rtlCol="0">
            <a:spAutoFit/>
          </a:bodyPr>
          <a:lstStyle/>
          <a:p>
            <a:pPr marL="12700">
              <a:lnSpc>
                <a:spcPct val="100000"/>
              </a:lnSpc>
              <a:spcBef>
                <a:spcPts val="95"/>
              </a:spcBef>
            </a:pPr>
            <a:r>
              <a:rPr sz="4000" spc="-240" dirty="0">
                <a:solidFill>
                  <a:srgbClr val="1F3863"/>
                </a:solidFill>
              </a:rPr>
              <a:t>Little</a:t>
            </a:r>
            <a:r>
              <a:rPr sz="4000" spc="-180" dirty="0">
                <a:solidFill>
                  <a:srgbClr val="1F3863"/>
                </a:solidFill>
              </a:rPr>
              <a:t> </a:t>
            </a:r>
            <a:r>
              <a:rPr sz="4000" spc="-130" dirty="0">
                <a:solidFill>
                  <a:srgbClr val="1F3863"/>
                </a:solidFill>
              </a:rPr>
              <a:t>Robots,</a:t>
            </a:r>
            <a:r>
              <a:rPr sz="4000" spc="-350" dirty="0">
                <a:solidFill>
                  <a:srgbClr val="1F3863"/>
                </a:solidFill>
              </a:rPr>
              <a:t> </a:t>
            </a:r>
            <a:r>
              <a:rPr sz="4000" spc="-145" dirty="0">
                <a:solidFill>
                  <a:srgbClr val="1F3863"/>
                </a:solidFill>
              </a:rPr>
              <a:t>Big</a:t>
            </a:r>
            <a:r>
              <a:rPr sz="4000" spc="-195" dirty="0">
                <a:solidFill>
                  <a:srgbClr val="1F3863"/>
                </a:solidFill>
              </a:rPr>
              <a:t> </a:t>
            </a:r>
            <a:r>
              <a:rPr sz="4000" spc="-10" dirty="0">
                <a:solidFill>
                  <a:srgbClr val="1F3863"/>
                </a:solidFill>
              </a:rPr>
              <a:t>Missions</a:t>
            </a:r>
            <a:endParaRPr sz="4000"/>
          </a:p>
        </p:txBody>
      </p:sp>
      <p:grpSp>
        <p:nvGrpSpPr>
          <p:cNvPr id="4" name="object 4"/>
          <p:cNvGrpSpPr/>
          <p:nvPr/>
        </p:nvGrpSpPr>
        <p:grpSpPr>
          <a:xfrm>
            <a:off x="2913888" y="2450592"/>
            <a:ext cx="3282950" cy="2673350"/>
            <a:chOff x="2913888" y="2450592"/>
            <a:chExt cx="3282950" cy="2673350"/>
          </a:xfrm>
        </p:grpSpPr>
        <p:pic>
          <p:nvPicPr>
            <p:cNvPr id="5" name="object 5"/>
            <p:cNvPicPr/>
            <p:nvPr/>
          </p:nvPicPr>
          <p:blipFill>
            <a:blip r:embed="rId3" cstate="print"/>
            <a:stretch>
              <a:fillRect/>
            </a:stretch>
          </p:blipFill>
          <p:spPr>
            <a:xfrm>
              <a:off x="2913888" y="2682240"/>
              <a:ext cx="2278379" cy="2441447"/>
            </a:xfrm>
            <a:prstGeom prst="rect">
              <a:avLst/>
            </a:prstGeom>
          </p:spPr>
        </p:pic>
        <p:sp>
          <p:nvSpPr>
            <p:cNvPr id="6" name="object 6"/>
            <p:cNvSpPr/>
            <p:nvPr/>
          </p:nvSpPr>
          <p:spPr>
            <a:xfrm>
              <a:off x="4133086" y="2456688"/>
              <a:ext cx="2057400" cy="1094740"/>
            </a:xfrm>
            <a:custGeom>
              <a:avLst/>
              <a:gdLst/>
              <a:ahLst/>
              <a:cxnLst/>
              <a:rect l="l" t="t" r="r" b="b"/>
              <a:pathLst>
                <a:path w="2057400" h="1094739">
                  <a:moveTo>
                    <a:pt x="1086142" y="0"/>
                  </a:moveTo>
                  <a:lnTo>
                    <a:pt x="986523" y="1612"/>
                  </a:lnTo>
                  <a:lnTo>
                    <a:pt x="938326" y="4826"/>
                  </a:lnTo>
                  <a:lnTo>
                    <a:pt x="890117" y="9652"/>
                  </a:lnTo>
                  <a:lnTo>
                    <a:pt x="842721" y="15278"/>
                  </a:lnTo>
                  <a:lnTo>
                    <a:pt x="796937" y="20104"/>
                  </a:lnTo>
                  <a:lnTo>
                    <a:pt x="708558" y="36982"/>
                  </a:lnTo>
                  <a:lnTo>
                    <a:pt x="664375" y="46634"/>
                  </a:lnTo>
                  <a:lnTo>
                    <a:pt x="623404" y="56273"/>
                  </a:lnTo>
                  <a:lnTo>
                    <a:pt x="582434" y="67538"/>
                  </a:lnTo>
                  <a:lnTo>
                    <a:pt x="543064" y="80403"/>
                  </a:lnTo>
                  <a:lnTo>
                    <a:pt x="505307" y="93268"/>
                  </a:lnTo>
                  <a:lnTo>
                    <a:pt x="467550" y="107734"/>
                  </a:lnTo>
                  <a:lnTo>
                    <a:pt x="399275" y="136677"/>
                  </a:lnTo>
                  <a:lnTo>
                    <a:pt x="336613" y="170446"/>
                  </a:lnTo>
                  <a:lnTo>
                    <a:pt x="281178" y="206629"/>
                  </a:lnTo>
                  <a:lnTo>
                    <a:pt x="231368" y="246024"/>
                  </a:lnTo>
                  <a:lnTo>
                    <a:pt x="191198" y="287832"/>
                  </a:lnTo>
                  <a:lnTo>
                    <a:pt x="158267" y="329641"/>
                  </a:lnTo>
                  <a:lnTo>
                    <a:pt x="134162" y="375462"/>
                  </a:lnTo>
                  <a:lnTo>
                    <a:pt x="119697" y="422897"/>
                  </a:lnTo>
                  <a:lnTo>
                    <a:pt x="114884" y="470331"/>
                  </a:lnTo>
                  <a:lnTo>
                    <a:pt x="115684" y="490435"/>
                  </a:lnTo>
                  <a:lnTo>
                    <a:pt x="122110" y="530631"/>
                  </a:lnTo>
                  <a:lnTo>
                    <a:pt x="136575" y="570026"/>
                  </a:lnTo>
                  <a:lnTo>
                    <a:pt x="157454" y="607822"/>
                  </a:lnTo>
                  <a:lnTo>
                    <a:pt x="200037" y="663295"/>
                  </a:lnTo>
                  <a:lnTo>
                    <a:pt x="236994" y="699477"/>
                  </a:lnTo>
                  <a:lnTo>
                    <a:pt x="279565" y="733234"/>
                  </a:lnTo>
                  <a:lnTo>
                    <a:pt x="328574" y="766203"/>
                  </a:lnTo>
                  <a:lnTo>
                    <a:pt x="0" y="1094232"/>
                  </a:lnTo>
                  <a:lnTo>
                    <a:pt x="612165" y="881176"/>
                  </a:lnTo>
                  <a:lnTo>
                    <a:pt x="666788" y="895642"/>
                  </a:lnTo>
                  <a:lnTo>
                    <a:pt x="723823" y="907707"/>
                  </a:lnTo>
                  <a:lnTo>
                    <a:pt x="781672" y="917359"/>
                  </a:lnTo>
                  <a:lnTo>
                    <a:pt x="841121" y="926198"/>
                  </a:lnTo>
                  <a:lnTo>
                    <a:pt x="901369" y="932624"/>
                  </a:lnTo>
                  <a:lnTo>
                    <a:pt x="962418" y="938263"/>
                  </a:lnTo>
                  <a:lnTo>
                    <a:pt x="1023480" y="940663"/>
                  </a:lnTo>
                  <a:lnTo>
                    <a:pt x="1086142" y="941476"/>
                  </a:lnTo>
                  <a:lnTo>
                    <a:pt x="1135951" y="940663"/>
                  </a:lnTo>
                  <a:lnTo>
                    <a:pt x="1185760" y="939063"/>
                  </a:lnTo>
                  <a:lnTo>
                    <a:pt x="1233157" y="935850"/>
                  </a:lnTo>
                  <a:lnTo>
                    <a:pt x="1281353" y="931824"/>
                  </a:lnTo>
                  <a:lnTo>
                    <a:pt x="1374546" y="920572"/>
                  </a:lnTo>
                  <a:lnTo>
                    <a:pt x="1464525" y="904494"/>
                  </a:lnTo>
                  <a:lnTo>
                    <a:pt x="1507096" y="895642"/>
                  </a:lnTo>
                  <a:lnTo>
                    <a:pt x="1548879" y="885190"/>
                  </a:lnTo>
                  <a:lnTo>
                    <a:pt x="1589049" y="873937"/>
                  </a:lnTo>
                  <a:lnTo>
                    <a:pt x="1628406" y="861072"/>
                  </a:lnTo>
                  <a:lnTo>
                    <a:pt x="1703920" y="834542"/>
                  </a:lnTo>
                  <a:lnTo>
                    <a:pt x="1739265" y="819264"/>
                  </a:lnTo>
                  <a:lnTo>
                    <a:pt x="1804339" y="787908"/>
                  </a:lnTo>
                  <a:lnTo>
                    <a:pt x="1863788" y="752538"/>
                  </a:lnTo>
                  <a:lnTo>
                    <a:pt x="1916010" y="714743"/>
                  </a:lnTo>
                  <a:lnTo>
                    <a:pt x="1960994" y="675347"/>
                  </a:lnTo>
                  <a:lnTo>
                    <a:pt x="1997951" y="632739"/>
                  </a:lnTo>
                  <a:lnTo>
                    <a:pt x="2026869" y="588518"/>
                  </a:lnTo>
                  <a:lnTo>
                    <a:pt x="2046147" y="542696"/>
                  </a:lnTo>
                  <a:lnTo>
                    <a:pt x="2055799" y="494449"/>
                  </a:lnTo>
                  <a:lnTo>
                    <a:pt x="2057400" y="470331"/>
                  </a:lnTo>
                  <a:lnTo>
                    <a:pt x="2055799" y="446214"/>
                  </a:lnTo>
                  <a:lnTo>
                    <a:pt x="2046147" y="398780"/>
                  </a:lnTo>
                  <a:lnTo>
                    <a:pt x="2026869" y="352958"/>
                  </a:lnTo>
                  <a:lnTo>
                    <a:pt x="1997951" y="307924"/>
                  </a:lnTo>
                  <a:lnTo>
                    <a:pt x="1960994" y="266928"/>
                  </a:lnTo>
                  <a:lnTo>
                    <a:pt x="1891106" y="206629"/>
                  </a:lnTo>
                  <a:lnTo>
                    <a:pt x="1834870" y="170446"/>
                  </a:lnTo>
                  <a:lnTo>
                    <a:pt x="1773008" y="136677"/>
                  </a:lnTo>
                  <a:lnTo>
                    <a:pt x="1666963" y="93268"/>
                  </a:lnTo>
                  <a:lnTo>
                    <a:pt x="1589049" y="67538"/>
                  </a:lnTo>
                  <a:lnTo>
                    <a:pt x="1548879" y="56273"/>
                  </a:lnTo>
                  <a:lnTo>
                    <a:pt x="1464525" y="36982"/>
                  </a:lnTo>
                  <a:lnTo>
                    <a:pt x="1374546" y="20104"/>
                  </a:lnTo>
                  <a:lnTo>
                    <a:pt x="1328750" y="15278"/>
                  </a:lnTo>
                  <a:lnTo>
                    <a:pt x="1281353" y="9652"/>
                  </a:lnTo>
                  <a:lnTo>
                    <a:pt x="1233157" y="4826"/>
                  </a:lnTo>
                  <a:lnTo>
                    <a:pt x="1185760" y="1612"/>
                  </a:lnTo>
                  <a:lnTo>
                    <a:pt x="1086142" y="0"/>
                  </a:lnTo>
                  <a:close/>
                </a:path>
              </a:pathLst>
            </a:custGeom>
            <a:solidFill>
              <a:srgbClr val="FFFFFF"/>
            </a:solidFill>
          </p:spPr>
          <p:txBody>
            <a:bodyPr wrap="square" lIns="0" tIns="0" rIns="0" bIns="0" rtlCol="0"/>
            <a:lstStyle/>
            <a:p>
              <a:endParaRPr/>
            </a:p>
          </p:txBody>
        </p:sp>
        <p:sp>
          <p:nvSpPr>
            <p:cNvPr id="7" name="object 7"/>
            <p:cNvSpPr/>
            <p:nvPr/>
          </p:nvSpPr>
          <p:spPr>
            <a:xfrm>
              <a:off x="4133086" y="2456688"/>
              <a:ext cx="2057400" cy="1094740"/>
            </a:xfrm>
            <a:custGeom>
              <a:avLst/>
              <a:gdLst/>
              <a:ahLst/>
              <a:cxnLst/>
              <a:rect l="l" t="t" r="r" b="b"/>
              <a:pathLst>
                <a:path w="2057400" h="1094739">
                  <a:moveTo>
                    <a:pt x="328574" y="766203"/>
                  </a:moveTo>
                  <a:lnTo>
                    <a:pt x="303669" y="749325"/>
                  </a:lnTo>
                  <a:lnTo>
                    <a:pt x="279565" y="733234"/>
                  </a:lnTo>
                  <a:lnTo>
                    <a:pt x="257873" y="717156"/>
                  </a:lnTo>
                  <a:lnTo>
                    <a:pt x="217716" y="681786"/>
                  </a:lnTo>
                  <a:lnTo>
                    <a:pt x="184772" y="644804"/>
                  </a:lnTo>
                  <a:lnTo>
                    <a:pt x="157454" y="607822"/>
                  </a:lnTo>
                  <a:lnTo>
                    <a:pt x="136575" y="570026"/>
                  </a:lnTo>
                  <a:lnTo>
                    <a:pt x="122110" y="530631"/>
                  </a:lnTo>
                  <a:lnTo>
                    <a:pt x="115684" y="490435"/>
                  </a:lnTo>
                  <a:lnTo>
                    <a:pt x="114884" y="470331"/>
                  </a:lnTo>
                  <a:lnTo>
                    <a:pt x="115684" y="446214"/>
                  </a:lnTo>
                  <a:lnTo>
                    <a:pt x="125323" y="398780"/>
                  </a:lnTo>
                  <a:lnTo>
                    <a:pt x="145415" y="352958"/>
                  </a:lnTo>
                  <a:lnTo>
                    <a:pt x="173532" y="307924"/>
                  </a:lnTo>
                  <a:lnTo>
                    <a:pt x="210477" y="266928"/>
                  </a:lnTo>
                  <a:lnTo>
                    <a:pt x="255473" y="226720"/>
                  </a:lnTo>
                  <a:lnTo>
                    <a:pt x="308495" y="188137"/>
                  </a:lnTo>
                  <a:lnTo>
                    <a:pt x="367131" y="153568"/>
                  </a:lnTo>
                  <a:lnTo>
                    <a:pt x="433006" y="121399"/>
                  </a:lnTo>
                  <a:lnTo>
                    <a:pt x="505307" y="93268"/>
                  </a:lnTo>
                  <a:lnTo>
                    <a:pt x="543064" y="80403"/>
                  </a:lnTo>
                  <a:lnTo>
                    <a:pt x="582434" y="67538"/>
                  </a:lnTo>
                  <a:lnTo>
                    <a:pt x="623404" y="56273"/>
                  </a:lnTo>
                  <a:lnTo>
                    <a:pt x="664375" y="46634"/>
                  </a:lnTo>
                  <a:lnTo>
                    <a:pt x="708558" y="36982"/>
                  </a:lnTo>
                  <a:lnTo>
                    <a:pt x="796937" y="20104"/>
                  </a:lnTo>
                  <a:lnTo>
                    <a:pt x="842721" y="15278"/>
                  </a:lnTo>
                  <a:lnTo>
                    <a:pt x="890117" y="9652"/>
                  </a:lnTo>
                  <a:lnTo>
                    <a:pt x="938326" y="4826"/>
                  </a:lnTo>
                  <a:lnTo>
                    <a:pt x="986523" y="1612"/>
                  </a:lnTo>
                  <a:lnTo>
                    <a:pt x="1035532" y="800"/>
                  </a:lnTo>
                  <a:lnTo>
                    <a:pt x="1086142" y="0"/>
                  </a:lnTo>
                  <a:lnTo>
                    <a:pt x="1135951" y="800"/>
                  </a:lnTo>
                  <a:lnTo>
                    <a:pt x="1185760" y="1612"/>
                  </a:lnTo>
                  <a:lnTo>
                    <a:pt x="1233157" y="4826"/>
                  </a:lnTo>
                  <a:lnTo>
                    <a:pt x="1281353" y="9652"/>
                  </a:lnTo>
                  <a:lnTo>
                    <a:pt x="1328750" y="15278"/>
                  </a:lnTo>
                  <a:lnTo>
                    <a:pt x="1374546" y="20104"/>
                  </a:lnTo>
                  <a:lnTo>
                    <a:pt x="1464525" y="36982"/>
                  </a:lnTo>
                  <a:lnTo>
                    <a:pt x="1507096" y="46634"/>
                  </a:lnTo>
                  <a:lnTo>
                    <a:pt x="1548879" y="56273"/>
                  </a:lnTo>
                  <a:lnTo>
                    <a:pt x="1589049" y="67538"/>
                  </a:lnTo>
                  <a:lnTo>
                    <a:pt x="1628406" y="80403"/>
                  </a:lnTo>
                  <a:lnTo>
                    <a:pt x="1666963" y="93268"/>
                  </a:lnTo>
                  <a:lnTo>
                    <a:pt x="1703920" y="107734"/>
                  </a:lnTo>
                  <a:lnTo>
                    <a:pt x="1739265" y="121399"/>
                  </a:lnTo>
                  <a:lnTo>
                    <a:pt x="1804339" y="153568"/>
                  </a:lnTo>
                  <a:lnTo>
                    <a:pt x="1863788" y="188137"/>
                  </a:lnTo>
                  <a:lnTo>
                    <a:pt x="1916010" y="226720"/>
                  </a:lnTo>
                  <a:lnTo>
                    <a:pt x="1940115" y="246024"/>
                  </a:lnTo>
                  <a:lnTo>
                    <a:pt x="1980272" y="287832"/>
                  </a:lnTo>
                  <a:lnTo>
                    <a:pt x="2013216" y="329641"/>
                  </a:lnTo>
                  <a:lnTo>
                    <a:pt x="2037321" y="375462"/>
                  </a:lnTo>
                  <a:lnTo>
                    <a:pt x="2051773" y="422897"/>
                  </a:lnTo>
                  <a:lnTo>
                    <a:pt x="2057400" y="470331"/>
                  </a:lnTo>
                  <a:lnTo>
                    <a:pt x="2055799" y="494449"/>
                  </a:lnTo>
                  <a:lnTo>
                    <a:pt x="2046147" y="542696"/>
                  </a:lnTo>
                  <a:lnTo>
                    <a:pt x="2026869" y="588518"/>
                  </a:lnTo>
                  <a:lnTo>
                    <a:pt x="1997951" y="632739"/>
                  </a:lnTo>
                  <a:lnTo>
                    <a:pt x="1960994" y="675347"/>
                  </a:lnTo>
                  <a:lnTo>
                    <a:pt x="1916010" y="714743"/>
                  </a:lnTo>
                  <a:lnTo>
                    <a:pt x="1863788" y="752538"/>
                  </a:lnTo>
                  <a:lnTo>
                    <a:pt x="1804339" y="787908"/>
                  </a:lnTo>
                  <a:lnTo>
                    <a:pt x="1739265" y="819264"/>
                  </a:lnTo>
                  <a:lnTo>
                    <a:pt x="1703920" y="834542"/>
                  </a:lnTo>
                  <a:lnTo>
                    <a:pt x="1666963" y="847407"/>
                  </a:lnTo>
                  <a:lnTo>
                    <a:pt x="1628406" y="861072"/>
                  </a:lnTo>
                  <a:lnTo>
                    <a:pt x="1589049" y="873937"/>
                  </a:lnTo>
                  <a:lnTo>
                    <a:pt x="1548879" y="885190"/>
                  </a:lnTo>
                  <a:lnTo>
                    <a:pt x="1507096" y="895642"/>
                  </a:lnTo>
                  <a:lnTo>
                    <a:pt x="1464525" y="904494"/>
                  </a:lnTo>
                  <a:lnTo>
                    <a:pt x="1374546" y="920572"/>
                  </a:lnTo>
                  <a:lnTo>
                    <a:pt x="1328750" y="926198"/>
                  </a:lnTo>
                  <a:lnTo>
                    <a:pt x="1281353" y="931824"/>
                  </a:lnTo>
                  <a:lnTo>
                    <a:pt x="1233157" y="935850"/>
                  </a:lnTo>
                  <a:lnTo>
                    <a:pt x="1185760" y="939063"/>
                  </a:lnTo>
                  <a:lnTo>
                    <a:pt x="1135951" y="940663"/>
                  </a:lnTo>
                  <a:lnTo>
                    <a:pt x="1086142" y="941476"/>
                  </a:lnTo>
                  <a:lnTo>
                    <a:pt x="1023480" y="940663"/>
                  </a:lnTo>
                  <a:lnTo>
                    <a:pt x="962418" y="938263"/>
                  </a:lnTo>
                  <a:lnTo>
                    <a:pt x="901369" y="932624"/>
                  </a:lnTo>
                  <a:lnTo>
                    <a:pt x="841121" y="926198"/>
                  </a:lnTo>
                  <a:lnTo>
                    <a:pt x="781672" y="917359"/>
                  </a:lnTo>
                  <a:lnTo>
                    <a:pt x="723823" y="907707"/>
                  </a:lnTo>
                  <a:lnTo>
                    <a:pt x="666788" y="895642"/>
                  </a:lnTo>
                  <a:lnTo>
                    <a:pt x="612165" y="881176"/>
                  </a:lnTo>
                  <a:lnTo>
                    <a:pt x="0" y="1094232"/>
                  </a:lnTo>
                  <a:lnTo>
                    <a:pt x="328574" y="766203"/>
                  </a:lnTo>
                  <a:close/>
                </a:path>
              </a:pathLst>
            </a:custGeom>
            <a:ln w="12191">
              <a:solidFill>
                <a:srgbClr val="000000"/>
              </a:solidFill>
            </a:ln>
          </p:spPr>
          <p:txBody>
            <a:bodyPr wrap="square" lIns="0" tIns="0" rIns="0" bIns="0" rtlCol="0"/>
            <a:lstStyle/>
            <a:p>
              <a:endParaRPr/>
            </a:p>
          </p:txBody>
        </p:sp>
      </p:grpSp>
      <p:sp>
        <p:nvSpPr>
          <p:cNvPr id="8" name="object 8"/>
          <p:cNvSpPr txBox="1"/>
          <p:nvPr/>
        </p:nvSpPr>
        <p:spPr>
          <a:xfrm>
            <a:off x="4608913" y="2707580"/>
            <a:ext cx="133286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Georgia"/>
                <a:cs typeface="Georgia"/>
              </a:rPr>
              <a:t>Questions?</a:t>
            </a:r>
            <a:endParaRPr sz="1800">
              <a:latin typeface="Georgia"/>
              <a:cs typeface="Georgia"/>
            </a:endParaRPr>
          </a:p>
        </p:txBody>
      </p:sp>
      <p:pic>
        <p:nvPicPr>
          <p:cNvPr id="9" name="object 9"/>
          <p:cNvPicPr/>
          <p:nvPr/>
        </p:nvPicPr>
        <p:blipFill>
          <a:blip r:embed="rId4" cstate="print"/>
          <a:stretch>
            <a:fillRect/>
          </a:stretch>
        </p:blipFill>
        <p:spPr>
          <a:xfrm>
            <a:off x="3741420" y="455676"/>
            <a:ext cx="4709159" cy="917435"/>
          </a:xfrm>
          <a:prstGeom prst="rect">
            <a:avLst/>
          </a:prstGeom>
        </p:spPr>
      </p:pic>
      <p:sp>
        <p:nvSpPr>
          <p:cNvPr id="10" name="object 10"/>
          <p:cNvSpPr txBox="1"/>
          <p:nvPr/>
        </p:nvSpPr>
        <p:spPr>
          <a:xfrm>
            <a:off x="6741808" y="2468897"/>
            <a:ext cx="2895600" cy="330835"/>
          </a:xfrm>
          <a:prstGeom prst="rect">
            <a:avLst/>
          </a:prstGeom>
        </p:spPr>
        <p:txBody>
          <a:bodyPr vert="horz" wrap="square" lIns="0" tIns="13335" rIns="0" bIns="0" rtlCol="0">
            <a:spAutoFit/>
          </a:bodyPr>
          <a:lstStyle/>
          <a:p>
            <a:pPr marL="12700">
              <a:lnSpc>
                <a:spcPct val="100000"/>
              </a:lnSpc>
              <a:spcBef>
                <a:spcPts val="105"/>
              </a:spcBef>
            </a:pPr>
            <a:r>
              <a:rPr sz="2000" u="sng" dirty="0">
                <a:uFill>
                  <a:solidFill>
                    <a:srgbClr val="000000"/>
                  </a:solidFill>
                </a:uFill>
                <a:latin typeface="Calibri"/>
                <a:cs typeface="Calibri"/>
              </a:rPr>
              <a:t>Game</a:t>
            </a:r>
            <a:r>
              <a:rPr sz="2000" u="sng" spc="-30" dirty="0">
                <a:uFill>
                  <a:solidFill>
                    <a:srgbClr val="000000"/>
                  </a:solidFill>
                </a:uFill>
                <a:latin typeface="Calibri"/>
                <a:cs typeface="Calibri"/>
              </a:rPr>
              <a:t> </a:t>
            </a:r>
            <a:r>
              <a:rPr sz="2000" u="sng" spc="-10" dirty="0">
                <a:uFill>
                  <a:solidFill>
                    <a:srgbClr val="000000"/>
                  </a:solidFill>
                </a:uFill>
                <a:latin typeface="Calibri"/>
                <a:cs typeface="Calibri"/>
              </a:rPr>
              <a:t>Committee</a:t>
            </a:r>
            <a:r>
              <a:rPr sz="2000" u="sng" spc="-35" dirty="0">
                <a:uFill>
                  <a:solidFill>
                    <a:srgbClr val="000000"/>
                  </a:solidFill>
                </a:uFill>
                <a:latin typeface="Calibri"/>
                <a:cs typeface="Calibri"/>
              </a:rPr>
              <a:t> </a:t>
            </a:r>
            <a:r>
              <a:rPr sz="2000" u="sng" spc="-10" dirty="0">
                <a:uFill>
                  <a:solidFill>
                    <a:srgbClr val="000000"/>
                  </a:solidFill>
                </a:uFill>
                <a:latin typeface="Calibri"/>
                <a:cs typeface="Calibri"/>
              </a:rPr>
              <a:t>Members</a:t>
            </a:r>
            <a:endParaRPr sz="2000">
              <a:latin typeface="Calibri"/>
              <a:cs typeface="Calibri"/>
            </a:endParaRPr>
          </a:p>
        </p:txBody>
      </p:sp>
      <p:sp>
        <p:nvSpPr>
          <p:cNvPr id="12" name="object 1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13" name="object 13"/>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5" name="object 1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28</a:t>
            </a:fld>
            <a:endParaRPr spc="-25" dirty="0"/>
          </a:p>
        </p:txBody>
      </p:sp>
      <p:sp>
        <p:nvSpPr>
          <p:cNvPr id="11" name="object 11"/>
          <p:cNvSpPr txBox="1"/>
          <p:nvPr/>
        </p:nvSpPr>
        <p:spPr>
          <a:xfrm>
            <a:off x="6741554" y="2773697"/>
            <a:ext cx="2731135" cy="2186940"/>
          </a:xfrm>
          <a:prstGeom prst="rect">
            <a:avLst/>
          </a:prstGeom>
        </p:spPr>
        <p:txBody>
          <a:bodyPr vert="horz" wrap="square" lIns="0" tIns="13335" rIns="0" bIns="0" rtlCol="0">
            <a:spAutoFit/>
          </a:bodyPr>
          <a:lstStyle/>
          <a:p>
            <a:pPr marL="12700" marR="647700">
              <a:lnSpc>
                <a:spcPct val="100000"/>
              </a:lnSpc>
              <a:spcBef>
                <a:spcPts val="105"/>
              </a:spcBef>
            </a:pPr>
            <a:r>
              <a:rPr sz="2000" spc="-25" dirty="0">
                <a:latin typeface="Calibri"/>
                <a:cs typeface="Calibri"/>
              </a:rPr>
              <a:t>Prof.</a:t>
            </a:r>
            <a:r>
              <a:rPr sz="2000" spc="-70" dirty="0">
                <a:latin typeface="Calibri"/>
                <a:cs typeface="Calibri"/>
              </a:rPr>
              <a:t> </a:t>
            </a:r>
            <a:r>
              <a:rPr sz="2000" dirty="0">
                <a:latin typeface="Calibri"/>
                <a:cs typeface="Calibri"/>
              </a:rPr>
              <a:t>Elmer</a:t>
            </a:r>
            <a:r>
              <a:rPr sz="2000" spc="-65" dirty="0">
                <a:latin typeface="Calibri"/>
                <a:cs typeface="Calibri"/>
              </a:rPr>
              <a:t> </a:t>
            </a:r>
            <a:r>
              <a:rPr sz="2000" dirty="0">
                <a:latin typeface="Calibri"/>
                <a:cs typeface="Calibri"/>
              </a:rPr>
              <a:t>Santos</a:t>
            </a:r>
            <a:r>
              <a:rPr sz="2000" spc="-55" dirty="0">
                <a:latin typeface="Calibri"/>
                <a:cs typeface="Calibri"/>
              </a:rPr>
              <a:t> </a:t>
            </a:r>
            <a:r>
              <a:rPr sz="2000" spc="-50" dirty="0">
                <a:latin typeface="Calibri"/>
                <a:cs typeface="Calibri"/>
              </a:rPr>
              <a:t>* </a:t>
            </a:r>
            <a:r>
              <a:rPr sz="2000" spc="-55" dirty="0">
                <a:latin typeface="Calibri"/>
                <a:cs typeface="Calibri"/>
              </a:rPr>
              <a:t>Mr.</a:t>
            </a:r>
            <a:r>
              <a:rPr sz="2000" spc="-40" dirty="0">
                <a:latin typeface="Calibri"/>
                <a:cs typeface="Calibri"/>
              </a:rPr>
              <a:t> </a:t>
            </a:r>
            <a:r>
              <a:rPr sz="2000" dirty="0">
                <a:latin typeface="Calibri"/>
                <a:cs typeface="Calibri"/>
              </a:rPr>
              <a:t>John</a:t>
            </a:r>
            <a:r>
              <a:rPr sz="2000" spc="-35" dirty="0">
                <a:latin typeface="Calibri"/>
                <a:cs typeface="Calibri"/>
              </a:rPr>
              <a:t> </a:t>
            </a:r>
            <a:r>
              <a:rPr sz="2000" spc="-10" dirty="0">
                <a:latin typeface="Calibri"/>
                <a:cs typeface="Calibri"/>
              </a:rPr>
              <a:t>Arnold</a:t>
            </a:r>
            <a:endParaRPr sz="2000">
              <a:latin typeface="Calibri"/>
              <a:cs typeface="Calibri"/>
            </a:endParaRPr>
          </a:p>
          <a:p>
            <a:pPr marL="12700">
              <a:lnSpc>
                <a:spcPct val="100000"/>
              </a:lnSpc>
            </a:pPr>
            <a:r>
              <a:rPr sz="2000" dirty="0">
                <a:latin typeface="Calibri"/>
                <a:cs typeface="Calibri"/>
              </a:rPr>
              <a:t>Ms.</a:t>
            </a:r>
            <a:r>
              <a:rPr sz="2000" spc="-50" dirty="0">
                <a:latin typeface="Calibri"/>
                <a:cs typeface="Calibri"/>
              </a:rPr>
              <a:t> </a:t>
            </a:r>
            <a:r>
              <a:rPr sz="2000" dirty="0">
                <a:latin typeface="Calibri"/>
                <a:cs typeface="Calibri"/>
              </a:rPr>
              <a:t>Batoul</a:t>
            </a:r>
            <a:r>
              <a:rPr sz="2000" spc="-30" dirty="0">
                <a:latin typeface="Calibri"/>
                <a:cs typeface="Calibri"/>
              </a:rPr>
              <a:t> </a:t>
            </a:r>
            <a:r>
              <a:rPr sz="2000" spc="-10" dirty="0">
                <a:latin typeface="Calibri"/>
                <a:cs typeface="Calibri"/>
              </a:rPr>
              <a:t>Al-Souaijet</a:t>
            </a:r>
            <a:endParaRPr sz="2000">
              <a:latin typeface="Calibri"/>
              <a:cs typeface="Calibri"/>
            </a:endParaRPr>
          </a:p>
          <a:p>
            <a:pPr marL="12700" marR="5080">
              <a:lnSpc>
                <a:spcPct val="100000"/>
              </a:lnSpc>
            </a:pPr>
            <a:r>
              <a:rPr sz="2000" spc="-65" dirty="0">
                <a:latin typeface="Calibri"/>
                <a:cs typeface="Calibri"/>
              </a:rPr>
              <a:t>Dr.</a:t>
            </a:r>
            <a:r>
              <a:rPr sz="2000" spc="-30" dirty="0">
                <a:latin typeface="Calibri"/>
                <a:cs typeface="Calibri"/>
              </a:rPr>
              <a:t> </a:t>
            </a:r>
            <a:r>
              <a:rPr sz="2000" spc="-10" dirty="0">
                <a:latin typeface="Calibri"/>
                <a:cs typeface="Calibri"/>
              </a:rPr>
              <a:t>Christopher</a:t>
            </a:r>
            <a:r>
              <a:rPr sz="2000" spc="-20" dirty="0">
                <a:latin typeface="Calibri"/>
                <a:cs typeface="Calibri"/>
              </a:rPr>
              <a:t> </a:t>
            </a:r>
            <a:r>
              <a:rPr sz="2000" spc="-10" dirty="0">
                <a:latin typeface="Calibri"/>
                <a:cs typeface="Calibri"/>
              </a:rPr>
              <a:t>Cartwright </a:t>
            </a:r>
            <a:r>
              <a:rPr sz="2000" spc="-25" dirty="0">
                <a:latin typeface="Calibri"/>
                <a:cs typeface="Calibri"/>
              </a:rPr>
              <a:t>Prof.</a:t>
            </a:r>
            <a:r>
              <a:rPr sz="2000" spc="-80" dirty="0">
                <a:latin typeface="Calibri"/>
                <a:cs typeface="Calibri"/>
              </a:rPr>
              <a:t> </a:t>
            </a:r>
            <a:r>
              <a:rPr sz="2000" spc="-10" dirty="0">
                <a:latin typeface="Calibri"/>
                <a:cs typeface="Calibri"/>
              </a:rPr>
              <a:t>Peter</a:t>
            </a:r>
            <a:r>
              <a:rPr sz="2000" spc="-70" dirty="0">
                <a:latin typeface="Calibri"/>
                <a:cs typeface="Calibri"/>
              </a:rPr>
              <a:t> </a:t>
            </a:r>
            <a:r>
              <a:rPr sz="2000" spc="-10" dirty="0">
                <a:latin typeface="Calibri"/>
                <a:cs typeface="Calibri"/>
              </a:rPr>
              <a:t>Guenther</a:t>
            </a:r>
            <a:endParaRPr sz="2000">
              <a:latin typeface="Calibri"/>
              <a:cs typeface="Calibri"/>
            </a:endParaRPr>
          </a:p>
          <a:p>
            <a:pPr marL="12700">
              <a:lnSpc>
                <a:spcPct val="100000"/>
              </a:lnSpc>
            </a:pPr>
            <a:r>
              <a:rPr sz="2000" spc="-65" dirty="0">
                <a:latin typeface="Calibri"/>
                <a:cs typeface="Calibri"/>
              </a:rPr>
              <a:t>Dr.</a:t>
            </a:r>
            <a:r>
              <a:rPr sz="2000" spc="-20" dirty="0">
                <a:latin typeface="Calibri"/>
                <a:cs typeface="Calibri"/>
              </a:rPr>
              <a:t> </a:t>
            </a:r>
            <a:r>
              <a:rPr sz="2000" dirty="0">
                <a:latin typeface="Calibri"/>
                <a:cs typeface="Calibri"/>
              </a:rPr>
              <a:t>CJ</a:t>
            </a:r>
            <a:r>
              <a:rPr sz="2000" spc="-20" dirty="0">
                <a:latin typeface="Calibri"/>
                <a:cs typeface="Calibri"/>
              </a:rPr>
              <a:t> </a:t>
            </a:r>
            <a:r>
              <a:rPr sz="2000" spc="-10" dirty="0">
                <a:latin typeface="Calibri"/>
                <a:cs typeface="Calibri"/>
              </a:rPr>
              <a:t>Chung</a:t>
            </a:r>
            <a:endParaRPr sz="2000">
              <a:latin typeface="Calibri"/>
              <a:cs typeface="Calibri"/>
            </a:endParaRPr>
          </a:p>
          <a:p>
            <a:pPr marL="81280">
              <a:lnSpc>
                <a:spcPct val="100000"/>
              </a:lnSpc>
              <a:spcBef>
                <a:spcPts val="1170"/>
              </a:spcBef>
            </a:pPr>
            <a:r>
              <a:rPr sz="1200" dirty="0">
                <a:latin typeface="Calibri"/>
                <a:cs typeface="Calibri"/>
              </a:rPr>
              <a:t>*</a:t>
            </a:r>
            <a:r>
              <a:rPr sz="1200" spc="10" dirty="0">
                <a:latin typeface="Calibri"/>
                <a:cs typeface="Calibri"/>
              </a:rPr>
              <a:t> </a:t>
            </a:r>
            <a:r>
              <a:rPr sz="1200" spc="-10" dirty="0">
                <a:latin typeface="Calibri"/>
                <a:cs typeface="Calibri"/>
              </a:rPr>
              <a:t>Committee</a:t>
            </a:r>
            <a:r>
              <a:rPr sz="1200" spc="-15" dirty="0">
                <a:latin typeface="Calibri"/>
                <a:cs typeface="Calibri"/>
              </a:rPr>
              <a:t> </a:t>
            </a:r>
            <a:r>
              <a:rPr sz="1200" spc="-20" dirty="0">
                <a:latin typeface="Calibri"/>
                <a:cs typeface="Calibri"/>
              </a:rPr>
              <a:t>Chair</a:t>
            </a:r>
            <a:endParaRPr sz="120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5695" y="3762756"/>
            <a:ext cx="6015215" cy="2391155"/>
          </a:xfrm>
          <a:prstGeom prst="rect">
            <a:avLst/>
          </a:prstGeom>
        </p:spPr>
      </p:pic>
      <p:pic>
        <p:nvPicPr>
          <p:cNvPr id="3" name="object 3"/>
          <p:cNvPicPr/>
          <p:nvPr/>
        </p:nvPicPr>
        <p:blipFill>
          <a:blip r:embed="rId3" cstate="print"/>
          <a:stretch>
            <a:fillRect/>
          </a:stretch>
        </p:blipFill>
        <p:spPr>
          <a:xfrm>
            <a:off x="615695" y="1133855"/>
            <a:ext cx="6015215" cy="2369819"/>
          </a:xfrm>
          <a:prstGeom prst="rect">
            <a:avLst/>
          </a:prstGeom>
        </p:spPr>
      </p:pic>
      <p:sp>
        <p:nvSpPr>
          <p:cNvPr id="4" name="object 4"/>
          <p:cNvSpPr txBox="1">
            <a:spLocks noGrp="1"/>
          </p:cNvSpPr>
          <p:nvPr>
            <p:ph type="title"/>
          </p:nvPr>
        </p:nvSpPr>
        <p:spPr>
          <a:xfrm>
            <a:off x="535940" y="385064"/>
            <a:ext cx="3850640" cy="574040"/>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1.2</a:t>
            </a:r>
            <a:r>
              <a:rPr spc="-215" dirty="0">
                <a:solidFill>
                  <a:srgbClr val="1F3863"/>
                </a:solidFill>
              </a:rPr>
              <a:t> </a:t>
            </a:r>
            <a:r>
              <a:rPr spc="-254" dirty="0">
                <a:solidFill>
                  <a:srgbClr val="1F3863"/>
                </a:solidFill>
              </a:rPr>
              <a:t>Game</a:t>
            </a:r>
            <a:r>
              <a:rPr spc="-204" dirty="0">
                <a:solidFill>
                  <a:srgbClr val="1F3863"/>
                </a:solidFill>
              </a:rPr>
              <a:t> </a:t>
            </a:r>
            <a:r>
              <a:rPr spc="-10" dirty="0">
                <a:solidFill>
                  <a:srgbClr val="1F3863"/>
                </a:solidFill>
              </a:rPr>
              <a:t>Synopsis</a:t>
            </a:r>
          </a:p>
        </p:txBody>
      </p:sp>
      <p:sp>
        <p:nvSpPr>
          <p:cNvPr id="12" name="object 1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13" name="object 13"/>
          <p:cNvSpPr txBox="1"/>
          <p:nvPr/>
        </p:nvSpPr>
        <p:spPr>
          <a:xfrm>
            <a:off x="5159402"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5" name="object 15"/>
          <p:cNvSpPr txBox="1"/>
          <p:nvPr/>
        </p:nvSpPr>
        <p:spPr>
          <a:xfrm>
            <a:off x="12021994" y="6522561"/>
            <a:ext cx="89535" cy="153670"/>
          </a:xfrm>
          <a:prstGeom prst="rect">
            <a:avLst/>
          </a:prstGeom>
        </p:spPr>
        <p:txBody>
          <a:bodyPr vert="horz" wrap="square" lIns="0" tIns="1905" rIns="0" bIns="0" rtlCol="0">
            <a:spAutoFit/>
          </a:bodyPr>
          <a:lstStyle/>
          <a:p>
            <a:pPr marL="12700">
              <a:lnSpc>
                <a:spcPct val="100000"/>
              </a:lnSpc>
              <a:spcBef>
                <a:spcPts val="15"/>
              </a:spcBef>
            </a:pPr>
            <a:r>
              <a:rPr sz="900" spc="-50" dirty="0">
                <a:solidFill>
                  <a:srgbClr val="7E7E7E"/>
                </a:solidFill>
                <a:latin typeface="Arial"/>
                <a:cs typeface="Arial"/>
              </a:rPr>
              <a:t>3</a:t>
            </a:r>
            <a:endParaRPr sz="900">
              <a:latin typeface="Arial"/>
              <a:cs typeface="Arial"/>
            </a:endParaRPr>
          </a:p>
        </p:txBody>
      </p:sp>
      <p:sp>
        <p:nvSpPr>
          <p:cNvPr id="5" name="object 5"/>
          <p:cNvSpPr txBox="1"/>
          <p:nvPr/>
        </p:nvSpPr>
        <p:spPr>
          <a:xfrm>
            <a:off x="6710543" y="392880"/>
            <a:ext cx="4760595" cy="4483920"/>
          </a:xfrm>
          <a:prstGeom prst="rect">
            <a:avLst/>
          </a:prstGeom>
        </p:spPr>
        <p:txBody>
          <a:bodyPr vert="horz" wrap="square" lIns="0" tIns="13335" rIns="0" bIns="0" rtlCol="0">
            <a:spAutoFit/>
          </a:bodyPr>
          <a:lstStyle/>
          <a:p>
            <a:pPr marL="287020" marR="6350" indent="-274320">
              <a:lnSpc>
                <a:spcPct val="100000"/>
              </a:lnSpc>
              <a:spcBef>
                <a:spcPts val="105"/>
              </a:spcBef>
              <a:buSzPct val="110000"/>
              <a:buChar char="•"/>
              <a:tabLst>
                <a:tab pos="287020" algn="l"/>
              </a:tabLst>
            </a:pPr>
            <a:r>
              <a:rPr lang="es-MX" dirty="0" smtClean="0">
                <a:latin typeface="Arial"/>
                <a:cs typeface="Arial"/>
              </a:rPr>
              <a:t>Inspeccione el estacionamiento, mueva las llaves (medalla) y el vehículo negro (caja) al área de recogida, estacione el vehículo blanco (caja) en un lugar de estacionamiento, estacione el robot en un lugar descubierto y evite las torres de alta tensión y otros vehículos.</a:t>
            </a:r>
          </a:p>
          <a:p>
            <a:pPr marL="287020" marR="6350" indent="-274320">
              <a:lnSpc>
                <a:spcPct val="100000"/>
              </a:lnSpc>
              <a:spcBef>
                <a:spcPts val="105"/>
              </a:spcBef>
              <a:buSzPct val="110000"/>
              <a:buChar char="•"/>
              <a:tabLst>
                <a:tab pos="287020" algn="l"/>
              </a:tabLst>
            </a:pPr>
            <a:r>
              <a:rPr lang="es-MX" dirty="0" smtClean="0">
                <a:latin typeface="Arial"/>
                <a:cs typeface="Arial"/>
              </a:rPr>
              <a:t>Para ejecutar un juego, se dan un máximo de 2 minutos y se permite un reinicio completo</a:t>
            </a:r>
          </a:p>
          <a:p>
            <a:pPr marL="287020" marR="6350" indent="-274320">
              <a:lnSpc>
                <a:spcPct val="100000"/>
              </a:lnSpc>
              <a:spcBef>
                <a:spcPts val="105"/>
              </a:spcBef>
              <a:buSzPct val="110000"/>
              <a:buChar char="•"/>
              <a:tabLst>
                <a:tab pos="287020" algn="l"/>
              </a:tabLst>
            </a:pPr>
            <a:r>
              <a:rPr lang="es-MX" dirty="0" smtClean="0">
                <a:latin typeface="Arial"/>
                <a:cs typeface="Arial"/>
              </a:rPr>
              <a:t>Todas las tareas deben realizarse de forma autónoma sin ninguna ayuda externa.</a:t>
            </a:r>
          </a:p>
          <a:p>
            <a:pPr marL="287020" marR="6350" indent="-274320">
              <a:lnSpc>
                <a:spcPct val="100000"/>
              </a:lnSpc>
              <a:spcBef>
                <a:spcPts val="105"/>
              </a:spcBef>
              <a:buSzPct val="110000"/>
              <a:buChar char="•"/>
              <a:tabLst>
                <a:tab pos="287020" algn="l"/>
              </a:tabLst>
            </a:pPr>
            <a:r>
              <a:rPr lang="es-MX" dirty="0" smtClean="0">
                <a:latin typeface="Arial"/>
                <a:cs typeface="Arial"/>
              </a:rPr>
              <a:t>Las tareas y factores desconocidos (UTF) se darán a conocer justo antes de un tiempo de trabajo de 30 minutos para cada una de las 2 rondas que incluirán:</a:t>
            </a:r>
            <a:endParaRPr dirty="0">
              <a:latin typeface="Arial"/>
              <a:cs typeface="Arial"/>
            </a:endParaRPr>
          </a:p>
        </p:txBody>
      </p:sp>
      <p:sp>
        <p:nvSpPr>
          <p:cNvPr id="6" name="object 6"/>
          <p:cNvSpPr txBox="1"/>
          <p:nvPr/>
        </p:nvSpPr>
        <p:spPr>
          <a:xfrm>
            <a:off x="7167743" y="4854888"/>
            <a:ext cx="4271010" cy="2003112"/>
          </a:xfrm>
          <a:prstGeom prst="rect">
            <a:avLst/>
          </a:prstGeom>
        </p:spPr>
        <p:txBody>
          <a:bodyPr vert="horz" wrap="square" lIns="0" tIns="12700" rIns="0" bIns="0" rtlCol="0">
            <a:spAutoFit/>
          </a:bodyPr>
          <a:lstStyle/>
          <a:p>
            <a:pPr marL="286385" indent="-273685">
              <a:lnSpc>
                <a:spcPct val="100000"/>
              </a:lnSpc>
              <a:spcBef>
                <a:spcPts val="100"/>
              </a:spcBef>
              <a:buSzPct val="108333"/>
              <a:buFont typeface="Wingdings"/>
              <a:buChar char=""/>
              <a:tabLst>
                <a:tab pos="286385" algn="l"/>
              </a:tabLst>
            </a:pPr>
            <a:r>
              <a:rPr lang="es-MX" sz="1800" dirty="0" smtClean="0">
                <a:latin typeface="Arial"/>
                <a:cs typeface="Arial"/>
              </a:rPr>
              <a:t>Orientación inicial del robot</a:t>
            </a:r>
          </a:p>
          <a:p>
            <a:pPr marL="286385" indent="-273685">
              <a:lnSpc>
                <a:spcPct val="100000"/>
              </a:lnSpc>
              <a:spcBef>
                <a:spcPts val="100"/>
              </a:spcBef>
              <a:buSzPct val="108333"/>
              <a:buFont typeface="Wingdings"/>
              <a:buChar char=""/>
              <a:tabLst>
                <a:tab pos="286385" algn="l"/>
              </a:tabLst>
            </a:pPr>
            <a:r>
              <a:rPr lang="es-MX" sz="1800" dirty="0" smtClean="0">
                <a:latin typeface="Arial"/>
                <a:cs typeface="Arial"/>
              </a:rPr>
              <a:t>Ubicación del vehículo negro</a:t>
            </a:r>
          </a:p>
          <a:p>
            <a:pPr marL="286385" indent="-273685">
              <a:lnSpc>
                <a:spcPct val="100000"/>
              </a:lnSpc>
              <a:spcBef>
                <a:spcPts val="100"/>
              </a:spcBef>
              <a:buSzPct val="108333"/>
              <a:buFont typeface="Wingdings"/>
              <a:buChar char=""/>
              <a:tabLst>
                <a:tab pos="286385" algn="l"/>
              </a:tabLst>
            </a:pPr>
            <a:r>
              <a:rPr lang="es-MX" sz="1800" dirty="0" smtClean="0">
                <a:latin typeface="Arial"/>
                <a:cs typeface="Arial"/>
              </a:rPr>
              <a:t>Ubicación del vehículo blanco (solo </a:t>
            </a:r>
            <a:r>
              <a:rPr lang="es-MX" sz="1800" dirty="0" err="1" smtClean="0">
                <a:latin typeface="Arial"/>
                <a:cs typeface="Arial"/>
              </a:rPr>
              <a:t>Jr</a:t>
            </a:r>
            <a:r>
              <a:rPr lang="es-MX" sz="1800" dirty="0" smtClean="0">
                <a:latin typeface="Arial"/>
                <a:cs typeface="Arial"/>
              </a:rPr>
              <a:t>)</a:t>
            </a:r>
          </a:p>
          <a:p>
            <a:pPr marL="286385" indent="-273685">
              <a:lnSpc>
                <a:spcPct val="100000"/>
              </a:lnSpc>
              <a:spcBef>
                <a:spcPts val="100"/>
              </a:spcBef>
              <a:buSzPct val="108333"/>
              <a:buFont typeface="Wingdings"/>
              <a:buChar char=""/>
              <a:tabLst>
                <a:tab pos="286385" algn="l"/>
              </a:tabLst>
            </a:pPr>
            <a:r>
              <a:rPr lang="es-MX" sz="1800" dirty="0" smtClean="0">
                <a:latin typeface="Arial"/>
                <a:cs typeface="Arial"/>
              </a:rPr>
              <a:t>Ubicaciones de “Otros vehículos” (solo </a:t>
            </a:r>
            <a:r>
              <a:rPr lang="es-MX" sz="1800" dirty="0" err="1" smtClean="0">
                <a:latin typeface="Arial"/>
                <a:cs typeface="Arial"/>
              </a:rPr>
              <a:t>Jr</a:t>
            </a:r>
            <a:r>
              <a:rPr lang="es-MX" sz="1800" dirty="0" smtClean="0">
                <a:latin typeface="Arial"/>
                <a:cs typeface="Arial"/>
              </a:rPr>
              <a:t>)</a:t>
            </a:r>
          </a:p>
          <a:p>
            <a:pPr marL="286385" indent="-273685">
              <a:lnSpc>
                <a:spcPct val="100000"/>
              </a:lnSpc>
              <a:spcBef>
                <a:spcPts val="100"/>
              </a:spcBef>
              <a:buSzPct val="108333"/>
              <a:buFont typeface="Wingdings"/>
              <a:buChar char=""/>
              <a:tabLst>
                <a:tab pos="286385" algn="l"/>
              </a:tabLst>
            </a:pPr>
            <a:r>
              <a:rPr lang="es-MX" sz="1800" dirty="0" smtClean="0">
                <a:latin typeface="Arial"/>
                <a:cs typeface="Arial"/>
              </a:rPr>
              <a:t>Ubicación y tarea del robot final del juego</a:t>
            </a:r>
            <a:endParaRPr sz="1800" dirty="0">
              <a:latin typeface="Arial"/>
              <a:cs typeface="Arial"/>
            </a:endParaRPr>
          </a:p>
        </p:txBody>
      </p:sp>
      <p:sp>
        <p:nvSpPr>
          <p:cNvPr id="7" name="object 7"/>
          <p:cNvSpPr txBox="1"/>
          <p:nvPr/>
        </p:nvSpPr>
        <p:spPr>
          <a:xfrm>
            <a:off x="5039475" y="2786682"/>
            <a:ext cx="13271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Z</a:t>
            </a:r>
            <a:endParaRPr sz="1800">
              <a:latin typeface="Calibri"/>
              <a:cs typeface="Calibri"/>
            </a:endParaRPr>
          </a:p>
        </p:txBody>
      </p:sp>
      <p:sp>
        <p:nvSpPr>
          <p:cNvPr id="8" name="object 8"/>
          <p:cNvSpPr txBox="1"/>
          <p:nvPr/>
        </p:nvSpPr>
        <p:spPr>
          <a:xfrm>
            <a:off x="4406710" y="1276093"/>
            <a:ext cx="13716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BEBEBE"/>
                </a:solidFill>
                <a:latin typeface="Calibri"/>
                <a:cs typeface="Calibri"/>
              </a:rPr>
              <a:t>Y</a:t>
            </a:r>
            <a:endParaRPr sz="1800">
              <a:latin typeface="Calibri"/>
              <a:cs typeface="Calibri"/>
            </a:endParaRPr>
          </a:p>
        </p:txBody>
      </p:sp>
      <p:sp>
        <p:nvSpPr>
          <p:cNvPr id="9" name="object 9"/>
          <p:cNvSpPr txBox="1"/>
          <p:nvPr/>
        </p:nvSpPr>
        <p:spPr>
          <a:xfrm>
            <a:off x="5583543" y="1722320"/>
            <a:ext cx="14414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X</a:t>
            </a:r>
            <a:endParaRPr sz="1800">
              <a:latin typeface="Calibri"/>
              <a:cs typeface="Calibri"/>
            </a:endParaRPr>
          </a:p>
        </p:txBody>
      </p:sp>
      <p:sp>
        <p:nvSpPr>
          <p:cNvPr id="10" name="object 10"/>
          <p:cNvSpPr txBox="1"/>
          <p:nvPr/>
        </p:nvSpPr>
        <p:spPr>
          <a:xfrm>
            <a:off x="819748" y="1220772"/>
            <a:ext cx="46990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Start</a:t>
            </a:r>
            <a:endParaRPr sz="1800">
              <a:latin typeface="Calibri"/>
              <a:cs typeface="Calibri"/>
            </a:endParaRPr>
          </a:p>
        </p:txBody>
      </p:sp>
      <p:sp>
        <p:nvSpPr>
          <p:cNvPr id="11" name="object 11"/>
          <p:cNvSpPr txBox="1"/>
          <p:nvPr/>
        </p:nvSpPr>
        <p:spPr>
          <a:xfrm>
            <a:off x="819748" y="3910251"/>
            <a:ext cx="377190"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End</a:t>
            </a:r>
            <a:endParaRPr sz="180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20115"/>
            <a:ext cx="11120119" cy="566822"/>
          </a:xfrm>
          <a:prstGeom prst="rect">
            <a:avLst/>
          </a:prstGeom>
        </p:spPr>
        <p:txBody>
          <a:bodyPr vert="horz" wrap="square" lIns="0" tIns="12700" rIns="0" bIns="0" rtlCol="0">
            <a:spAutoFit/>
          </a:bodyPr>
          <a:lstStyle/>
          <a:p>
            <a:pPr marL="12700">
              <a:lnSpc>
                <a:spcPct val="100000"/>
              </a:lnSpc>
              <a:spcBef>
                <a:spcPts val="100"/>
              </a:spcBef>
            </a:pPr>
            <a:r>
              <a:rPr spc="-195" dirty="0" smtClean="0"/>
              <a:t> </a:t>
            </a:r>
            <a:r>
              <a:rPr lang="es-MX" dirty="0"/>
              <a:t>2.</a:t>
            </a:r>
            <a:r>
              <a:rPr lang="es-MX" spc="-440" dirty="0"/>
              <a:t> </a:t>
            </a:r>
            <a:r>
              <a:rPr lang="es-MX" spc="-10" dirty="0"/>
              <a:t>Divisiones</a:t>
            </a:r>
            <a:r>
              <a:rPr lang="es-MX" spc="-420" dirty="0"/>
              <a:t> </a:t>
            </a:r>
            <a:r>
              <a:rPr lang="es-MX" spc="-10" dirty="0"/>
              <a:t>de</a:t>
            </a:r>
            <a:r>
              <a:rPr lang="es-MX" spc="-420" dirty="0"/>
              <a:t> </a:t>
            </a:r>
            <a:r>
              <a:rPr lang="es-MX" spc="-10" dirty="0"/>
              <a:t>edad</a:t>
            </a:r>
            <a:r>
              <a:rPr lang="es-MX" spc="-405" dirty="0"/>
              <a:t> </a:t>
            </a:r>
            <a:r>
              <a:rPr lang="es-MX" dirty="0"/>
              <a:t>y</a:t>
            </a:r>
            <a:r>
              <a:rPr lang="es-MX" spc="-415" dirty="0"/>
              <a:t> </a:t>
            </a:r>
            <a:r>
              <a:rPr lang="es-MX" spc="-10" dirty="0"/>
              <a:t>tamaño</a:t>
            </a:r>
            <a:r>
              <a:rPr lang="es-MX" spc="-434" dirty="0"/>
              <a:t> </a:t>
            </a:r>
            <a:r>
              <a:rPr lang="es-MX" spc="-10" dirty="0"/>
              <a:t>del</a:t>
            </a:r>
            <a:r>
              <a:rPr lang="es-MX" spc="-400" dirty="0"/>
              <a:t> </a:t>
            </a:r>
            <a:r>
              <a:rPr lang="es-MX" spc="-10" dirty="0"/>
              <a:t>equipo</a:t>
            </a:r>
            <a:endParaRPr spc="-20" dirty="0"/>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4</a:t>
            </a:fld>
            <a:endParaRPr spc="-25" dirty="0"/>
          </a:p>
        </p:txBody>
      </p:sp>
      <p:sp>
        <p:nvSpPr>
          <p:cNvPr id="3" name="object 3"/>
          <p:cNvSpPr txBox="1"/>
          <p:nvPr/>
        </p:nvSpPr>
        <p:spPr>
          <a:xfrm>
            <a:off x="718819" y="2217177"/>
            <a:ext cx="10373360" cy="2885405"/>
          </a:xfrm>
          <a:prstGeom prst="rect">
            <a:avLst/>
          </a:prstGeom>
        </p:spPr>
        <p:txBody>
          <a:bodyPr vert="horz" wrap="square" lIns="0" tIns="88900" rIns="0" bIns="0" rtlCol="0">
            <a:spAutoFit/>
          </a:bodyPr>
          <a:lstStyle/>
          <a:p>
            <a:pPr marL="376555" indent="-364490">
              <a:lnSpc>
                <a:spcPts val="3110"/>
              </a:lnSpc>
              <a:spcBef>
                <a:spcPts val="105"/>
              </a:spcBef>
              <a:buFont typeface="Arial"/>
              <a:buChar char="•"/>
              <a:tabLst>
                <a:tab pos="376555" algn="l"/>
                <a:tab pos="377190" algn="l"/>
              </a:tabLst>
            </a:pPr>
            <a:r>
              <a:rPr lang="es-MX" sz="4400" dirty="0" smtClean="0">
                <a:latin typeface="Calibri"/>
                <a:cs typeface="Calibri"/>
              </a:rPr>
              <a:t>Divisiones</a:t>
            </a:r>
            <a:r>
              <a:rPr lang="es-MX" sz="4400" spc="-50" dirty="0" smtClean="0">
                <a:latin typeface="Calibri"/>
                <a:cs typeface="Calibri"/>
              </a:rPr>
              <a:t> </a:t>
            </a:r>
            <a:r>
              <a:rPr lang="es-MX" sz="4400" dirty="0" smtClean="0">
                <a:latin typeface="Calibri"/>
                <a:cs typeface="Calibri"/>
              </a:rPr>
              <a:t>de</a:t>
            </a:r>
            <a:r>
              <a:rPr lang="es-MX" sz="4400" spc="-20" dirty="0" smtClean="0">
                <a:latin typeface="Calibri"/>
                <a:cs typeface="Calibri"/>
              </a:rPr>
              <a:t> edad:</a:t>
            </a:r>
          </a:p>
          <a:p>
            <a:pPr marL="376555" indent="-364490">
              <a:lnSpc>
                <a:spcPts val="3110"/>
              </a:lnSpc>
              <a:spcBef>
                <a:spcPts val="105"/>
              </a:spcBef>
              <a:buFont typeface="Arial"/>
              <a:buChar char="•"/>
              <a:tabLst>
                <a:tab pos="376555" algn="l"/>
                <a:tab pos="377190" algn="l"/>
              </a:tabLst>
            </a:pPr>
            <a:endParaRPr lang="es-MX" sz="4400" dirty="0" smtClean="0">
              <a:latin typeface="Calibri"/>
              <a:cs typeface="Calibri"/>
            </a:endParaRPr>
          </a:p>
          <a:p>
            <a:pPr marL="376555" indent="-364490">
              <a:lnSpc>
                <a:spcPts val="3105"/>
              </a:lnSpc>
              <a:buFont typeface="Arial"/>
              <a:buChar char="•"/>
              <a:tabLst>
                <a:tab pos="376555" algn="l"/>
                <a:tab pos="377190" algn="l"/>
              </a:tabLst>
            </a:pPr>
            <a:r>
              <a:rPr lang="es-MX" sz="4400" dirty="0" smtClean="0">
                <a:latin typeface="Calibri"/>
                <a:cs typeface="Calibri"/>
              </a:rPr>
              <a:t>División</a:t>
            </a:r>
            <a:r>
              <a:rPr lang="es-MX" sz="4400" spc="-25" dirty="0" smtClean="0">
                <a:latin typeface="Calibri"/>
                <a:cs typeface="Calibri"/>
              </a:rPr>
              <a:t> </a:t>
            </a:r>
            <a:r>
              <a:rPr lang="es-MX" sz="4400" dirty="0" smtClean="0">
                <a:latin typeface="Calibri"/>
                <a:cs typeface="Calibri"/>
              </a:rPr>
              <a:t>Junior</a:t>
            </a:r>
            <a:r>
              <a:rPr lang="es-MX" sz="4400" spc="-20" dirty="0" smtClean="0">
                <a:latin typeface="Calibri"/>
                <a:cs typeface="Calibri"/>
              </a:rPr>
              <a:t> </a:t>
            </a:r>
            <a:r>
              <a:rPr lang="es-MX" sz="4400" spc="-10" dirty="0" smtClean="0">
                <a:latin typeface="Calibri"/>
                <a:cs typeface="Calibri"/>
              </a:rPr>
              <a:t>(6-</a:t>
            </a:r>
            <a:r>
              <a:rPr lang="es-MX" sz="4400" dirty="0" smtClean="0">
                <a:latin typeface="Calibri"/>
                <a:cs typeface="Calibri"/>
              </a:rPr>
              <a:t>14</a:t>
            </a:r>
            <a:r>
              <a:rPr lang="es-MX" sz="4400" spc="-20" dirty="0" smtClean="0">
                <a:latin typeface="Calibri"/>
                <a:cs typeface="Calibri"/>
              </a:rPr>
              <a:t> </a:t>
            </a:r>
            <a:r>
              <a:rPr lang="es-MX" sz="4400" dirty="0" smtClean="0">
                <a:latin typeface="Calibri"/>
                <a:cs typeface="Calibri"/>
              </a:rPr>
              <a:t>años</a:t>
            </a:r>
            <a:r>
              <a:rPr lang="es-MX" sz="4400" spc="-25" dirty="0" smtClean="0">
                <a:latin typeface="Calibri"/>
                <a:cs typeface="Calibri"/>
              </a:rPr>
              <a:t> </a:t>
            </a:r>
            <a:r>
              <a:rPr lang="es-MX" sz="4400" spc="-50" dirty="0" smtClean="0">
                <a:latin typeface="Calibri"/>
                <a:cs typeface="Calibri"/>
              </a:rPr>
              <a:t>)</a:t>
            </a:r>
          </a:p>
          <a:p>
            <a:pPr marL="376555" indent="-364490">
              <a:lnSpc>
                <a:spcPts val="3105"/>
              </a:lnSpc>
              <a:buFont typeface="Arial"/>
              <a:buChar char="•"/>
              <a:tabLst>
                <a:tab pos="376555" algn="l"/>
                <a:tab pos="377190" algn="l"/>
              </a:tabLst>
            </a:pPr>
            <a:endParaRPr lang="es-MX" sz="4400" dirty="0" smtClean="0">
              <a:latin typeface="Calibri"/>
              <a:cs typeface="Calibri"/>
            </a:endParaRPr>
          </a:p>
          <a:p>
            <a:pPr marL="376555" indent="-364490">
              <a:lnSpc>
                <a:spcPts val="3105"/>
              </a:lnSpc>
              <a:buFont typeface="Arial"/>
              <a:buChar char="•"/>
              <a:tabLst>
                <a:tab pos="376555" algn="l"/>
                <a:tab pos="377190" algn="l"/>
              </a:tabLst>
            </a:pPr>
            <a:r>
              <a:rPr lang="es-MX" sz="4400" dirty="0" smtClean="0">
                <a:latin typeface="Calibri"/>
                <a:cs typeface="Calibri"/>
              </a:rPr>
              <a:t>División</a:t>
            </a:r>
            <a:r>
              <a:rPr lang="es-MX" sz="4400" spc="-30" dirty="0" smtClean="0">
                <a:latin typeface="Calibri"/>
                <a:cs typeface="Calibri"/>
              </a:rPr>
              <a:t> </a:t>
            </a:r>
            <a:r>
              <a:rPr lang="es-MX" sz="4400" dirty="0" smtClean="0">
                <a:latin typeface="Calibri"/>
                <a:cs typeface="Calibri"/>
              </a:rPr>
              <a:t>Senior</a:t>
            </a:r>
            <a:r>
              <a:rPr lang="es-MX" sz="4400" spc="-15" dirty="0" smtClean="0">
                <a:latin typeface="Calibri"/>
                <a:cs typeface="Calibri"/>
              </a:rPr>
              <a:t> </a:t>
            </a:r>
            <a:r>
              <a:rPr lang="es-MX" sz="4400" dirty="0" smtClean="0">
                <a:latin typeface="Calibri"/>
                <a:cs typeface="Calibri"/>
              </a:rPr>
              <a:t>(Grados</a:t>
            </a:r>
            <a:r>
              <a:rPr lang="es-MX" sz="4400" spc="-20" dirty="0" smtClean="0">
                <a:latin typeface="Calibri"/>
                <a:cs typeface="Calibri"/>
              </a:rPr>
              <a:t> </a:t>
            </a:r>
            <a:r>
              <a:rPr lang="es-MX" sz="4400" dirty="0" smtClean="0">
                <a:latin typeface="Calibri"/>
                <a:cs typeface="Calibri"/>
              </a:rPr>
              <a:t>15</a:t>
            </a:r>
            <a:r>
              <a:rPr lang="es-MX" sz="4400" spc="-25" dirty="0" smtClean="0">
                <a:latin typeface="Calibri"/>
                <a:cs typeface="Calibri"/>
              </a:rPr>
              <a:t> </a:t>
            </a:r>
            <a:r>
              <a:rPr lang="es-MX" sz="4400" dirty="0" smtClean="0">
                <a:latin typeface="Calibri"/>
                <a:cs typeface="Calibri"/>
              </a:rPr>
              <a:t>a</a:t>
            </a:r>
            <a:r>
              <a:rPr lang="es-MX" sz="4400" spc="-10" dirty="0" smtClean="0">
                <a:latin typeface="Calibri"/>
                <a:cs typeface="Calibri"/>
              </a:rPr>
              <a:t> </a:t>
            </a:r>
            <a:r>
              <a:rPr lang="es-MX" sz="4400" dirty="0" smtClean="0">
                <a:latin typeface="Calibri"/>
                <a:cs typeface="Calibri"/>
              </a:rPr>
              <a:t>19</a:t>
            </a:r>
            <a:r>
              <a:rPr lang="es-MX" sz="4400" spc="-30" dirty="0" smtClean="0">
                <a:latin typeface="Calibri"/>
                <a:cs typeface="Calibri"/>
              </a:rPr>
              <a:t> </a:t>
            </a:r>
            <a:r>
              <a:rPr lang="es-MX" sz="4400" spc="-10" dirty="0" smtClean="0">
                <a:latin typeface="Calibri"/>
                <a:cs typeface="Calibri"/>
              </a:rPr>
              <a:t>años)</a:t>
            </a:r>
          </a:p>
          <a:p>
            <a:pPr marL="376555" indent="-364490">
              <a:lnSpc>
                <a:spcPts val="3105"/>
              </a:lnSpc>
              <a:buFont typeface="Arial"/>
              <a:buChar char="•"/>
              <a:tabLst>
                <a:tab pos="376555" algn="l"/>
                <a:tab pos="377190" algn="l"/>
              </a:tabLst>
            </a:pPr>
            <a:endParaRPr lang="es-MX" sz="4400" dirty="0" smtClean="0">
              <a:latin typeface="Calibri"/>
              <a:cs typeface="Calibri"/>
            </a:endParaRPr>
          </a:p>
          <a:p>
            <a:pPr marL="376555" indent="-364490">
              <a:lnSpc>
                <a:spcPts val="3110"/>
              </a:lnSpc>
              <a:buFont typeface="Arial"/>
              <a:buChar char="•"/>
              <a:tabLst>
                <a:tab pos="376555" algn="l"/>
                <a:tab pos="377190" algn="l"/>
              </a:tabLst>
            </a:pPr>
            <a:r>
              <a:rPr lang="es-MX" sz="4400" dirty="0" smtClean="0">
                <a:latin typeface="Calibri"/>
                <a:cs typeface="Calibri"/>
              </a:rPr>
              <a:t>Tamaño</a:t>
            </a:r>
            <a:r>
              <a:rPr lang="es-MX" sz="4400" spc="-20" dirty="0" smtClean="0">
                <a:latin typeface="Calibri"/>
                <a:cs typeface="Calibri"/>
              </a:rPr>
              <a:t> </a:t>
            </a:r>
            <a:r>
              <a:rPr lang="es-MX" sz="4400" dirty="0" smtClean="0">
                <a:latin typeface="Calibri"/>
                <a:cs typeface="Calibri"/>
              </a:rPr>
              <a:t>del</a:t>
            </a:r>
            <a:r>
              <a:rPr lang="es-MX" sz="4400" spc="-35" dirty="0" smtClean="0">
                <a:latin typeface="Calibri"/>
                <a:cs typeface="Calibri"/>
              </a:rPr>
              <a:t> </a:t>
            </a:r>
            <a:r>
              <a:rPr lang="es-MX" sz="4400" dirty="0" smtClean="0">
                <a:latin typeface="Calibri"/>
                <a:cs typeface="Calibri"/>
              </a:rPr>
              <a:t>equipo:</a:t>
            </a:r>
            <a:r>
              <a:rPr lang="es-MX" sz="4400" spc="-25" dirty="0" smtClean="0">
                <a:latin typeface="Calibri"/>
                <a:cs typeface="Calibri"/>
              </a:rPr>
              <a:t> </a:t>
            </a:r>
            <a:r>
              <a:rPr lang="es-MX" sz="4400" dirty="0" smtClean="0">
                <a:latin typeface="Calibri"/>
                <a:cs typeface="Calibri"/>
              </a:rPr>
              <a:t>máximo</a:t>
            </a:r>
            <a:r>
              <a:rPr lang="es-MX" sz="4400" spc="-20" dirty="0" smtClean="0">
                <a:latin typeface="Calibri"/>
                <a:cs typeface="Calibri"/>
              </a:rPr>
              <a:t> </a:t>
            </a:r>
            <a:r>
              <a:rPr lang="es-MX" sz="4400" dirty="0" smtClean="0">
                <a:latin typeface="Calibri"/>
                <a:cs typeface="Calibri"/>
              </a:rPr>
              <a:t>cinco</a:t>
            </a:r>
            <a:r>
              <a:rPr lang="es-MX" sz="4400" spc="-10" dirty="0" smtClean="0">
                <a:latin typeface="Calibri"/>
                <a:cs typeface="Calibri"/>
              </a:rPr>
              <a:t> </a:t>
            </a:r>
            <a:r>
              <a:rPr lang="es-MX" sz="4400" spc="-25" dirty="0" smtClean="0">
                <a:latin typeface="Calibri"/>
                <a:cs typeface="Calibri"/>
              </a:rPr>
              <a:t>(5)</a:t>
            </a:r>
            <a:endParaRPr lang="es-MX" sz="4400" dirty="0" smtClean="0">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88566" y="1007364"/>
            <a:ext cx="7593330" cy="4765040"/>
            <a:chOff x="1988566" y="1007364"/>
            <a:chExt cx="7593330" cy="4765040"/>
          </a:xfrm>
        </p:grpSpPr>
        <p:pic>
          <p:nvPicPr>
            <p:cNvPr id="3" name="object 3"/>
            <p:cNvPicPr/>
            <p:nvPr/>
          </p:nvPicPr>
          <p:blipFill>
            <a:blip r:embed="rId2" cstate="print"/>
            <a:stretch>
              <a:fillRect/>
            </a:stretch>
          </p:blipFill>
          <p:spPr>
            <a:xfrm>
              <a:off x="1994916" y="1007364"/>
              <a:ext cx="7586471" cy="4626863"/>
            </a:xfrm>
            <a:prstGeom prst="rect">
              <a:avLst/>
            </a:prstGeom>
          </p:spPr>
        </p:pic>
        <p:sp>
          <p:nvSpPr>
            <p:cNvPr id="4" name="object 4"/>
            <p:cNvSpPr/>
            <p:nvPr/>
          </p:nvSpPr>
          <p:spPr>
            <a:xfrm>
              <a:off x="1994916" y="3081527"/>
              <a:ext cx="676910" cy="695325"/>
            </a:xfrm>
            <a:custGeom>
              <a:avLst/>
              <a:gdLst/>
              <a:ahLst/>
              <a:cxnLst/>
              <a:rect l="l" t="t" r="r" b="b"/>
              <a:pathLst>
                <a:path w="676910" h="695325">
                  <a:moveTo>
                    <a:pt x="676656" y="0"/>
                  </a:moveTo>
                  <a:lnTo>
                    <a:pt x="0" y="0"/>
                  </a:lnTo>
                  <a:lnTo>
                    <a:pt x="0" y="694944"/>
                  </a:lnTo>
                  <a:lnTo>
                    <a:pt x="676656" y="694944"/>
                  </a:lnTo>
                  <a:lnTo>
                    <a:pt x="676656" y="0"/>
                  </a:lnTo>
                  <a:close/>
                </a:path>
              </a:pathLst>
            </a:custGeom>
            <a:solidFill>
              <a:srgbClr val="92D050"/>
            </a:solidFill>
          </p:spPr>
          <p:txBody>
            <a:bodyPr wrap="square" lIns="0" tIns="0" rIns="0" bIns="0" rtlCol="0"/>
            <a:lstStyle/>
            <a:p>
              <a:endParaRPr/>
            </a:p>
          </p:txBody>
        </p:sp>
        <p:sp>
          <p:nvSpPr>
            <p:cNvPr id="5" name="object 5"/>
            <p:cNvSpPr/>
            <p:nvPr/>
          </p:nvSpPr>
          <p:spPr>
            <a:xfrm>
              <a:off x="1994916" y="3081527"/>
              <a:ext cx="676910" cy="695325"/>
            </a:xfrm>
            <a:custGeom>
              <a:avLst/>
              <a:gdLst/>
              <a:ahLst/>
              <a:cxnLst/>
              <a:rect l="l" t="t" r="r" b="b"/>
              <a:pathLst>
                <a:path w="676910" h="695325">
                  <a:moveTo>
                    <a:pt x="0" y="0"/>
                  </a:moveTo>
                  <a:lnTo>
                    <a:pt x="676656" y="0"/>
                  </a:lnTo>
                  <a:lnTo>
                    <a:pt x="676656" y="694944"/>
                  </a:lnTo>
                  <a:lnTo>
                    <a:pt x="0" y="694944"/>
                  </a:lnTo>
                  <a:lnTo>
                    <a:pt x="0" y="0"/>
                  </a:lnTo>
                  <a:close/>
                </a:path>
              </a:pathLst>
            </a:custGeom>
            <a:ln w="12192">
              <a:solidFill>
                <a:srgbClr val="41709C"/>
              </a:solidFill>
            </a:ln>
          </p:spPr>
          <p:txBody>
            <a:bodyPr wrap="square" lIns="0" tIns="0" rIns="0" bIns="0" rtlCol="0"/>
            <a:lstStyle/>
            <a:p>
              <a:endParaRPr/>
            </a:p>
          </p:txBody>
        </p:sp>
        <p:sp>
          <p:nvSpPr>
            <p:cNvPr id="6" name="object 6"/>
            <p:cNvSpPr/>
            <p:nvPr/>
          </p:nvSpPr>
          <p:spPr>
            <a:xfrm>
              <a:off x="3077979" y="4899756"/>
              <a:ext cx="3795395" cy="845819"/>
            </a:xfrm>
            <a:custGeom>
              <a:avLst/>
              <a:gdLst/>
              <a:ahLst/>
              <a:cxnLst/>
              <a:rect l="l" t="t" r="r" b="b"/>
              <a:pathLst>
                <a:path w="3795395" h="845820">
                  <a:moveTo>
                    <a:pt x="3794937" y="845477"/>
                  </a:moveTo>
                  <a:lnTo>
                    <a:pt x="0" y="0"/>
                  </a:lnTo>
                </a:path>
              </a:pathLst>
            </a:custGeom>
            <a:ln w="12700">
              <a:solidFill>
                <a:srgbClr val="5B9BD4"/>
              </a:solidFill>
            </a:ln>
          </p:spPr>
          <p:txBody>
            <a:bodyPr wrap="square" lIns="0" tIns="0" rIns="0" bIns="0" rtlCol="0"/>
            <a:lstStyle/>
            <a:p>
              <a:endParaRPr/>
            </a:p>
          </p:txBody>
        </p:sp>
        <p:sp>
          <p:nvSpPr>
            <p:cNvPr id="7" name="object 7"/>
            <p:cNvSpPr/>
            <p:nvPr/>
          </p:nvSpPr>
          <p:spPr>
            <a:xfrm>
              <a:off x="3015993" y="4865334"/>
              <a:ext cx="83185" cy="74930"/>
            </a:xfrm>
            <a:custGeom>
              <a:avLst/>
              <a:gdLst/>
              <a:ahLst/>
              <a:cxnLst/>
              <a:rect l="l" t="t" r="r" b="b"/>
              <a:pathLst>
                <a:path w="83185" h="74929">
                  <a:moveTo>
                    <a:pt x="82664" y="0"/>
                  </a:moveTo>
                  <a:lnTo>
                    <a:pt x="0" y="20612"/>
                  </a:lnTo>
                  <a:lnTo>
                    <a:pt x="66090" y="74371"/>
                  </a:lnTo>
                  <a:lnTo>
                    <a:pt x="82664" y="0"/>
                  </a:lnTo>
                  <a:close/>
                </a:path>
              </a:pathLst>
            </a:custGeom>
            <a:solidFill>
              <a:srgbClr val="5B9BD4"/>
            </a:solidFill>
          </p:spPr>
          <p:txBody>
            <a:bodyPr wrap="square" lIns="0" tIns="0" rIns="0" bIns="0" rtlCol="0"/>
            <a:lstStyle/>
            <a:p>
              <a:endParaRPr/>
            </a:p>
          </p:txBody>
        </p:sp>
        <p:sp>
          <p:nvSpPr>
            <p:cNvPr id="8" name="object 8"/>
            <p:cNvSpPr/>
            <p:nvPr/>
          </p:nvSpPr>
          <p:spPr>
            <a:xfrm>
              <a:off x="6873239" y="4914920"/>
              <a:ext cx="1659889" cy="850900"/>
            </a:xfrm>
            <a:custGeom>
              <a:avLst/>
              <a:gdLst/>
              <a:ahLst/>
              <a:cxnLst/>
              <a:rect l="l" t="t" r="r" b="b"/>
              <a:pathLst>
                <a:path w="1659890" h="850900">
                  <a:moveTo>
                    <a:pt x="0" y="850747"/>
                  </a:moveTo>
                  <a:lnTo>
                    <a:pt x="1659356" y="0"/>
                  </a:lnTo>
                </a:path>
              </a:pathLst>
            </a:custGeom>
            <a:ln w="12700">
              <a:solidFill>
                <a:srgbClr val="5B9BD4"/>
              </a:solidFill>
            </a:ln>
          </p:spPr>
          <p:txBody>
            <a:bodyPr wrap="square" lIns="0" tIns="0" rIns="0" bIns="0" rtlCol="0"/>
            <a:lstStyle/>
            <a:p>
              <a:endParaRPr/>
            </a:p>
          </p:txBody>
        </p:sp>
        <p:sp>
          <p:nvSpPr>
            <p:cNvPr id="9" name="object 9"/>
            <p:cNvSpPr/>
            <p:nvPr/>
          </p:nvSpPr>
          <p:spPr>
            <a:xfrm>
              <a:off x="8503910" y="4885946"/>
              <a:ext cx="85725" cy="69215"/>
            </a:xfrm>
            <a:custGeom>
              <a:avLst/>
              <a:gdLst/>
              <a:ahLst/>
              <a:cxnLst/>
              <a:rect l="l" t="t" r="r" b="b"/>
              <a:pathLst>
                <a:path w="85725" h="69214">
                  <a:moveTo>
                    <a:pt x="85191" y="0"/>
                  </a:moveTo>
                  <a:lnTo>
                    <a:pt x="0" y="863"/>
                  </a:lnTo>
                  <a:lnTo>
                    <a:pt x="34772" y="68668"/>
                  </a:lnTo>
                  <a:lnTo>
                    <a:pt x="85191" y="0"/>
                  </a:lnTo>
                  <a:close/>
                </a:path>
              </a:pathLst>
            </a:custGeom>
            <a:solidFill>
              <a:srgbClr val="5B9BD4"/>
            </a:solidFill>
          </p:spPr>
          <p:txBody>
            <a:bodyPr wrap="square" lIns="0" tIns="0" rIns="0" bIns="0" rtlCol="0"/>
            <a:lstStyle/>
            <a:p>
              <a:endParaRPr/>
            </a:p>
          </p:txBody>
        </p:sp>
        <p:sp>
          <p:nvSpPr>
            <p:cNvPr id="10" name="object 10"/>
            <p:cNvSpPr/>
            <p:nvPr/>
          </p:nvSpPr>
          <p:spPr>
            <a:xfrm>
              <a:off x="4001880" y="4904188"/>
              <a:ext cx="2871470" cy="861694"/>
            </a:xfrm>
            <a:custGeom>
              <a:avLst/>
              <a:gdLst/>
              <a:ahLst/>
              <a:cxnLst/>
              <a:rect l="l" t="t" r="r" b="b"/>
              <a:pathLst>
                <a:path w="2871470" h="861695">
                  <a:moveTo>
                    <a:pt x="2870949" y="861479"/>
                  </a:moveTo>
                  <a:lnTo>
                    <a:pt x="0" y="0"/>
                  </a:lnTo>
                </a:path>
              </a:pathLst>
            </a:custGeom>
            <a:ln w="12700">
              <a:solidFill>
                <a:srgbClr val="5B9BD4"/>
              </a:solidFill>
            </a:ln>
          </p:spPr>
          <p:txBody>
            <a:bodyPr wrap="square" lIns="0" tIns="0" rIns="0" bIns="0" rtlCol="0"/>
            <a:lstStyle/>
            <a:p>
              <a:endParaRPr/>
            </a:p>
          </p:txBody>
        </p:sp>
        <p:sp>
          <p:nvSpPr>
            <p:cNvPr id="11" name="object 11"/>
            <p:cNvSpPr/>
            <p:nvPr/>
          </p:nvSpPr>
          <p:spPr>
            <a:xfrm>
              <a:off x="3941069" y="4871353"/>
              <a:ext cx="84455" cy="73025"/>
            </a:xfrm>
            <a:custGeom>
              <a:avLst/>
              <a:gdLst/>
              <a:ahLst/>
              <a:cxnLst/>
              <a:rect l="l" t="t" r="r" b="b"/>
              <a:pathLst>
                <a:path w="84454" h="73025">
                  <a:moveTo>
                    <a:pt x="83934" y="0"/>
                  </a:moveTo>
                  <a:lnTo>
                    <a:pt x="0" y="14592"/>
                  </a:lnTo>
                  <a:lnTo>
                    <a:pt x="62026" y="72986"/>
                  </a:lnTo>
                  <a:lnTo>
                    <a:pt x="83934" y="0"/>
                  </a:lnTo>
                  <a:close/>
                </a:path>
              </a:pathLst>
            </a:custGeom>
            <a:solidFill>
              <a:srgbClr val="5B9BD4"/>
            </a:solidFill>
          </p:spPr>
          <p:txBody>
            <a:bodyPr wrap="square" lIns="0" tIns="0" rIns="0" bIns="0" rtlCol="0"/>
            <a:lstStyle/>
            <a:p>
              <a:endParaRPr/>
            </a:p>
          </p:txBody>
        </p:sp>
        <p:sp>
          <p:nvSpPr>
            <p:cNvPr id="12" name="object 12"/>
            <p:cNvSpPr/>
            <p:nvPr/>
          </p:nvSpPr>
          <p:spPr>
            <a:xfrm>
              <a:off x="5277271" y="4915796"/>
              <a:ext cx="1596390" cy="850265"/>
            </a:xfrm>
            <a:custGeom>
              <a:avLst/>
              <a:gdLst/>
              <a:ahLst/>
              <a:cxnLst/>
              <a:rect l="l" t="t" r="r" b="b"/>
              <a:pathLst>
                <a:path w="1596390" h="850264">
                  <a:moveTo>
                    <a:pt x="1595780" y="849871"/>
                  </a:moveTo>
                  <a:lnTo>
                    <a:pt x="0" y="0"/>
                  </a:lnTo>
                </a:path>
              </a:pathLst>
            </a:custGeom>
            <a:ln w="12700">
              <a:solidFill>
                <a:srgbClr val="5B9BD4"/>
              </a:solidFill>
            </a:ln>
          </p:spPr>
          <p:txBody>
            <a:bodyPr wrap="square" lIns="0" tIns="0" rIns="0" bIns="0" rtlCol="0"/>
            <a:lstStyle/>
            <a:p>
              <a:endParaRPr/>
            </a:p>
          </p:txBody>
        </p:sp>
        <p:sp>
          <p:nvSpPr>
            <p:cNvPr id="13" name="object 13"/>
            <p:cNvSpPr/>
            <p:nvPr/>
          </p:nvSpPr>
          <p:spPr>
            <a:xfrm>
              <a:off x="5221227" y="4885950"/>
              <a:ext cx="85725" cy="69850"/>
            </a:xfrm>
            <a:custGeom>
              <a:avLst/>
              <a:gdLst/>
              <a:ahLst/>
              <a:cxnLst/>
              <a:rect l="l" t="t" r="r" b="b"/>
              <a:pathLst>
                <a:path w="85725" h="69850">
                  <a:moveTo>
                    <a:pt x="0" y="0"/>
                  </a:moveTo>
                  <a:lnTo>
                    <a:pt x="49339" y="69443"/>
                  </a:lnTo>
                  <a:lnTo>
                    <a:pt x="85166" y="2184"/>
                  </a:lnTo>
                  <a:lnTo>
                    <a:pt x="0" y="0"/>
                  </a:lnTo>
                  <a:close/>
                </a:path>
              </a:pathLst>
            </a:custGeom>
            <a:solidFill>
              <a:srgbClr val="5B9BD4"/>
            </a:solidFill>
          </p:spPr>
          <p:txBody>
            <a:bodyPr wrap="square" lIns="0" tIns="0" rIns="0" bIns="0" rtlCol="0"/>
            <a:lstStyle/>
            <a:p>
              <a:endParaRPr/>
            </a:p>
          </p:txBody>
        </p:sp>
      </p:grpSp>
      <p:sp>
        <p:nvSpPr>
          <p:cNvPr id="14" name="object 14"/>
          <p:cNvSpPr txBox="1">
            <a:spLocks noGrp="1"/>
          </p:cNvSpPr>
          <p:nvPr>
            <p:ph type="title"/>
          </p:nvPr>
        </p:nvSpPr>
        <p:spPr>
          <a:xfrm>
            <a:off x="535940" y="385064"/>
            <a:ext cx="8845077" cy="566822"/>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3.1</a:t>
            </a:r>
            <a:r>
              <a:rPr spc="-204" dirty="0">
                <a:solidFill>
                  <a:srgbClr val="1F3863"/>
                </a:solidFill>
              </a:rPr>
              <a:t> </a:t>
            </a:r>
            <a:r>
              <a:rPr lang="es-MX" spc="-254" dirty="0">
                <a:solidFill>
                  <a:srgbClr val="1F3863"/>
                </a:solidFill>
              </a:rPr>
              <a:t>Detalles del juego: configuración del campo</a:t>
            </a:r>
            <a:endParaRPr spc="-95" dirty="0">
              <a:solidFill>
                <a:srgbClr val="1F3863"/>
              </a:solidFill>
            </a:endParaRPr>
          </a:p>
        </p:txBody>
      </p:sp>
      <p:sp>
        <p:nvSpPr>
          <p:cNvPr id="15" name="object 15"/>
          <p:cNvSpPr txBox="1"/>
          <p:nvPr/>
        </p:nvSpPr>
        <p:spPr>
          <a:xfrm>
            <a:off x="379361" y="5727404"/>
            <a:ext cx="2296160" cy="874598"/>
          </a:xfrm>
          <a:prstGeom prst="rect">
            <a:avLst/>
          </a:prstGeom>
        </p:spPr>
        <p:txBody>
          <a:bodyPr vert="horz" wrap="square" lIns="0" tIns="12700" rIns="0" bIns="0" rtlCol="0">
            <a:spAutoFit/>
          </a:bodyPr>
          <a:lstStyle/>
          <a:p>
            <a:pPr marL="12700" marR="5080">
              <a:lnSpc>
                <a:spcPct val="100000"/>
              </a:lnSpc>
              <a:spcBef>
                <a:spcPts val="100"/>
              </a:spcBef>
            </a:pPr>
            <a:r>
              <a:rPr lang="es-MX" sz="1400" dirty="0" smtClean="0">
                <a:latin typeface="Calibri"/>
                <a:cs typeface="Calibri"/>
              </a:rPr>
              <a:t>Nota: Se pueden agregar o modificar elementos/puntos de referencia para las finales del Campeonato Mundial</a:t>
            </a:r>
            <a:endParaRPr sz="1400" dirty="0">
              <a:latin typeface="Calibri"/>
              <a:cs typeface="Calibri"/>
            </a:endParaRPr>
          </a:p>
        </p:txBody>
      </p:sp>
      <p:sp>
        <p:nvSpPr>
          <p:cNvPr id="16" name="object 16"/>
          <p:cNvSpPr txBox="1"/>
          <p:nvPr/>
        </p:nvSpPr>
        <p:spPr>
          <a:xfrm>
            <a:off x="3348272" y="5783018"/>
            <a:ext cx="6852920" cy="574040"/>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Un vehículo negro y otros vehículos estarán en uno de estos lugares, o el lugar puede estar vacío. Máximo 1 lugar vacío al inicio</a:t>
            </a:r>
            <a:endParaRPr sz="1800" dirty="0">
              <a:latin typeface="Calibri"/>
              <a:cs typeface="Calibri"/>
            </a:endParaRPr>
          </a:p>
        </p:txBody>
      </p:sp>
      <p:sp>
        <p:nvSpPr>
          <p:cNvPr id="17" name="object 17"/>
          <p:cNvSpPr txBox="1"/>
          <p:nvPr/>
        </p:nvSpPr>
        <p:spPr>
          <a:xfrm>
            <a:off x="216535" y="1040581"/>
            <a:ext cx="1612265" cy="1397819"/>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Un vehículo blanco estacionado en el área de entrega 1 O 2</a:t>
            </a:r>
            <a:endParaRPr sz="1800" dirty="0">
              <a:latin typeface="Calibri"/>
              <a:cs typeface="Calibri"/>
            </a:endParaRPr>
          </a:p>
        </p:txBody>
      </p:sp>
      <p:sp>
        <p:nvSpPr>
          <p:cNvPr id="18" name="object 18"/>
          <p:cNvSpPr txBox="1"/>
          <p:nvPr/>
        </p:nvSpPr>
        <p:spPr>
          <a:xfrm>
            <a:off x="149480" y="2133600"/>
            <a:ext cx="1509775" cy="1184940"/>
          </a:xfrm>
          <a:prstGeom prst="rect">
            <a:avLst/>
          </a:prstGeom>
        </p:spPr>
        <p:txBody>
          <a:bodyPr vert="horz" wrap="square" lIns="0" tIns="12700" rIns="0" bIns="0" rtlCol="0">
            <a:spAutoFit/>
          </a:bodyPr>
          <a:lstStyle/>
          <a:p>
            <a:pPr marL="99060">
              <a:lnSpc>
                <a:spcPct val="100000"/>
              </a:lnSpc>
              <a:spcBef>
                <a:spcPts val="100"/>
              </a:spcBef>
            </a:pPr>
            <a:endParaRPr sz="1800" dirty="0">
              <a:latin typeface="Calibri"/>
              <a:cs typeface="Calibri"/>
            </a:endParaRPr>
          </a:p>
          <a:p>
            <a:pPr>
              <a:lnSpc>
                <a:spcPct val="100000"/>
              </a:lnSpc>
              <a:spcBef>
                <a:spcPts val="515"/>
              </a:spcBef>
            </a:pPr>
            <a:endParaRPr sz="1800" dirty="0">
              <a:latin typeface="Calibri"/>
              <a:cs typeface="Calibri"/>
            </a:endParaRPr>
          </a:p>
          <a:p>
            <a:pPr marL="12700">
              <a:lnSpc>
                <a:spcPct val="100000"/>
              </a:lnSpc>
            </a:pPr>
            <a:r>
              <a:rPr lang="es-MX" sz="1800" dirty="0" smtClean="0">
                <a:latin typeface="Calibri"/>
                <a:cs typeface="Calibri"/>
              </a:rPr>
              <a:t>El robot comienza en</a:t>
            </a:r>
            <a:endParaRPr sz="1800" dirty="0">
              <a:latin typeface="Calibri"/>
              <a:cs typeface="Calibri"/>
            </a:endParaRPr>
          </a:p>
        </p:txBody>
      </p:sp>
      <p:sp>
        <p:nvSpPr>
          <p:cNvPr id="19" name="object 19"/>
          <p:cNvSpPr txBox="1"/>
          <p:nvPr/>
        </p:nvSpPr>
        <p:spPr>
          <a:xfrm>
            <a:off x="216535" y="3394650"/>
            <a:ext cx="1512502" cy="1951816"/>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el Pasillo Principal con una parte sobre el borde oeste; se dará a conocer la orientación</a:t>
            </a:r>
            <a:endParaRPr sz="1800" dirty="0">
              <a:latin typeface="Calibri"/>
              <a:cs typeface="Calibri"/>
            </a:endParaRPr>
          </a:p>
        </p:txBody>
      </p:sp>
      <p:sp>
        <p:nvSpPr>
          <p:cNvPr id="20" name="object 20"/>
          <p:cNvSpPr txBox="1"/>
          <p:nvPr/>
        </p:nvSpPr>
        <p:spPr>
          <a:xfrm>
            <a:off x="10389751" y="2950046"/>
            <a:ext cx="1150644" cy="936154"/>
          </a:xfrm>
          <a:prstGeom prst="rect">
            <a:avLst/>
          </a:prstGeom>
        </p:spPr>
        <p:txBody>
          <a:bodyPr vert="horz" wrap="square" lIns="0" tIns="12700" rIns="0" bIns="0" rtlCol="0">
            <a:spAutoFit/>
          </a:bodyPr>
          <a:lstStyle/>
          <a:p>
            <a:pPr marL="12700" marR="5080">
              <a:lnSpc>
                <a:spcPct val="100000"/>
              </a:lnSpc>
              <a:spcBef>
                <a:spcPts val="100"/>
              </a:spcBef>
            </a:pPr>
            <a:r>
              <a:rPr lang="es-MX" sz="2000" dirty="0" smtClean="0">
                <a:latin typeface="Calibri"/>
                <a:cs typeface="Calibri"/>
              </a:rPr>
              <a:t>Porta llaves con llave</a:t>
            </a:r>
            <a:endParaRPr sz="2000" dirty="0">
              <a:latin typeface="Calibri"/>
              <a:cs typeface="Calibri"/>
            </a:endParaRPr>
          </a:p>
        </p:txBody>
      </p:sp>
      <p:grpSp>
        <p:nvGrpSpPr>
          <p:cNvPr id="21" name="object 21"/>
          <p:cNvGrpSpPr/>
          <p:nvPr/>
        </p:nvGrpSpPr>
        <p:grpSpPr>
          <a:xfrm>
            <a:off x="8395714" y="3394651"/>
            <a:ext cx="1921510" cy="836930"/>
            <a:chOff x="8395714" y="3394651"/>
            <a:chExt cx="1921510" cy="836930"/>
          </a:xfrm>
        </p:grpSpPr>
        <p:sp>
          <p:nvSpPr>
            <p:cNvPr id="22" name="object 22"/>
            <p:cNvSpPr/>
            <p:nvPr/>
          </p:nvSpPr>
          <p:spPr>
            <a:xfrm>
              <a:off x="9710667" y="3429457"/>
              <a:ext cx="600075" cy="122555"/>
            </a:xfrm>
            <a:custGeom>
              <a:avLst/>
              <a:gdLst/>
              <a:ahLst/>
              <a:cxnLst/>
              <a:rect l="l" t="t" r="r" b="b"/>
              <a:pathLst>
                <a:path w="600075" h="122554">
                  <a:moveTo>
                    <a:pt x="599948" y="121970"/>
                  </a:moveTo>
                  <a:lnTo>
                    <a:pt x="0" y="0"/>
                  </a:lnTo>
                </a:path>
              </a:pathLst>
            </a:custGeom>
            <a:ln w="12700">
              <a:solidFill>
                <a:srgbClr val="5B9BD4"/>
              </a:solidFill>
            </a:ln>
          </p:spPr>
          <p:txBody>
            <a:bodyPr wrap="square" lIns="0" tIns="0" rIns="0" bIns="0" rtlCol="0"/>
            <a:lstStyle/>
            <a:p>
              <a:endParaRPr/>
            </a:p>
          </p:txBody>
        </p:sp>
        <p:sp>
          <p:nvSpPr>
            <p:cNvPr id="23" name="object 23"/>
            <p:cNvSpPr/>
            <p:nvPr/>
          </p:nvSpPr>
          <p:spPr>
            <a:xfrm>
              <a:off x="9648442" y="3394651"/>
              <a:ext cx="82550" cy="74930"/>
            </a:xfrm>
            <a:custGeom>
              <a:avLst/>
              <a:gdLst/>
              <a:ahLst/>
              <a:cxnLst/>
              <a:rect l="l" t="t" r="r" b="b"/>
              <a:pathLst>
                <a:path w="82550" h="74929">
                  <a:moveTo>
                    <a:pt x="82270" y="0"/>
                  </a:moveTo>
                  <a:lnTo>
                    <a:pt x="0" y="22161"/>
                  </a:lnTo>
                  <a:lnTo>
                    <a:pt x="67081" y="74675"/>
                  </a:lnTo>
                  <a:lnTo>
                    <a:pt x="82270" y="0"/>
                  </a:lnTo>
                  <a:close/>
                </a:path>
              </a:pathLst>
            </a:custGeom>
            <a:solidFill>
              <a:srgbClr val="5B9BD4"/>
            </a:solidFill>
          </p:spPr>
          <p:txBody>
            <a:bodyPr wrap="square" lIns="0" tIns="0" rIns="0" bIns="0" rtlCol="0"/>
            <a:lstStyle/>
            <a:p>
              <a:endParaRPr/>
            </a:p>
          </p:txBody>
        </p:sp>
        <p:sp>
          <p:nvSpPr>
            <p:cNvPr id="24" name="object 24"/>
            <p:cNvSpPr/>
            <p:nvPr/>
          </p:nvSpPr>
          <p:spPr>
            <a:xfrm>
              <a:off x="8459076" y="4102608"/>
              <a:ext cx="1374140" cy="92075"/>
            </a:xfrm>
            <a:custGeom>
              <a:avLst/>
              <a:gdLst/>
              <a:ahLst/>
              <a:cxnLst/>
              <a:rect l="l" t="t" r="r" b="b"/>
              <a:pathLst>
                <a:path w="1374140" h="92075">
                  <a:moveTo>
                    <a:pt x="1373847" y="0"/>
                  </a:moveTo>
                  <a:lnTo>
                    <a:pt x="0" y="91617"/>
                  </a:lnTo>
                </a:path>
              </a:pathLst>
            </a:custGeom>
            <a:ln w="12700">
              <a:solidFill>
                <a:srgbClr val="5B9BD4"/>
              </a:solidFill>
            </a:ln>
          </p:spPr>
          <p:txBody>
            <a:bodyPr wrap="square" lIns="0" tIns="0" rIns="0" bIns="0" rtlCol="0"/>
            <a:lstStyle/>
            <a:p>
              <a:endParaRPr/>
            </a:p>
          </p:txBody>
        </p:sp>
        <p:sp>
          <p:nvSpPr>
            <p:cNvPr id="25" name="object 25"/>
            <p:cNvSpPr/>
            <p:nvPr/>
          </p:nvSpPr>
          <p:spPr>
            <a:xfrm>
              <a:off x="8395714" y="4155363"/>
              <a:ext cx="78740" cy="76200"/>
            </a:xfrm>
            <a:custGeom>
              <a:avLst/>
              <a:gdLst/>
              <a:ahLst/>
              <a:cxnLst/>
              <a:rect l="l" t="t" r="r" b="b"/>
              <a:pathLst>
                <a:path w="78740" h="76200">
                  <a:moveTo>
                    <a:pt x="73494" y="0"/>
                  </a:moveTo>
                  <a:lnTo>
                    <a:pt x="0" y="43091"/>
                  </a:lnTo>
                  <a:lnTo>
                    <a:pt x="78574" y="76034"/>
                  </a:lnTo>
                  <a:lnTo>
                    <a:pt x="73494" y="0"/>
                  </a:lnTo>
                  <a:close/>
                </a:path>
              </a:pathLst>
            </a:custGeom>
            <a:solidFill>
              <a:srgbClr val="5B9BD4"/>
            </a:solidFill>
          </p:spPr>
          <p:txBody>
            <a:bodyPr wrap="square" lIns="0" tIns="0" rIns="0" bIns="0" rtlCol="0"/>
            <a:lstStyle/>
            <a:p>
              <a:endParaRPr/>
            </a:p>
          </p:txBody>
        </p:sp>
      </p:grpSp>
      <p:sp>
        <p:nvSpPr>
          <p:cNvPr id="26" name="object 26"/>
          <p:cNvSpPr txBox="1"/>
          <p:nvPr/>
        </p:nvSpPr>
        <p:spPr>
          <a:xfrm>
            <a:off x="9888356" y="4062326"/>
            <a:ext cx="1361440" cy="574040"/>
          </a:xfrm>
          <a:prstGeom prst="rect">
            <a:avLst/>
          </a:prstGeom>
        </p:spPr>
        <p:txBody>
          <a:bodyPr vert="horz" wrap="square" lIns="0" tIns="12700" rIns="0" bIns="0" rtlCol="0">
            <a:spAutoFit/>
          </a:bodyPr>
          <a:lstStyle/>
          <a:p>
            <a:pPr marL="12700">
              <a:lnSpc>
                <a:spcPct val="100000"/>
              </a:lnSpc>
              <a:spcBef>
                <a:spcPts val="100"/>
              </a:spcBef>
            </a:pPr>
            <a:r>
              <a:rPr lang="es-MX" sz="1800" spc="-10" dirty="0" smtClean="0">
                <a:latin typeface="Calibri"/>
                <a:cs typeface="Calibri"/>
              </a:rPr>
              <a:t>Pilones</a:t>
            </a:r>
          </a:p>
          <a:p>
            <a:pPr marL="12700">
              <a:lnSpc>
                <a:spcPct val="100000"/>
              </a:lnSpc>
              <a:spcBef>
                <a:spcPts val="100"/>
              </a:spcBef>
            </a:pPr>
            <a:r>
              <a:rPr lang="es-MX" sz="1800" spc="-10" dirty="0" smtClean="0">
                <a:latin typeface="Calibri"/>
                <a:cs typeface="Calibri"/>
              </a:rPr>
              <a:t>(Baterías AA)</a:t>
            </a:r>
            <a:endParaRPr sz="1800" dirty="0">
              <a:latin typeface="Calibri"/>
              <a:cs typeface="Calibri"/>
            </a:endParaRPr>
          </a:p>
        </p:txBody>
      </p:sp>
      <p:grpSp>
        <p:nvGrpSpPr>
          <p:cNvPr id="27" name="object 27"/>
          <p:cNvGrpSpPr/>
          <p:nvPr/>
        </p:nvGrpSpPr>
        <p:grpSpPr>
          <a:xfrm>
            <a:off x="3221482" y="210311"/>
            <a:ext cx="7800975" cy="4035425"/>
            <a:chOff x="3221482" y="210311"/>
            <a:chExt cx="7800975" cy="4035425"/>
          </a:xfrm>
        </p:grpSpPr>
        <p:sp>
          <p:nvSpPr>
            <p:cNvPr id="28" name="object 28"/>
            <p:cNvSpPr/>
            <p:nvPr/>
          </p:nvSpPr>
          <p:spPr>
            <a:xfrm>
              <a:off x="7724749" y="1956816"/>
              <a:ext cx="2642235" cy="2247900"/>
            </a:xfrm>
            <a:custGeom>
              <a:avLst/>
              <a:gdLst/>
              <a:ahLst/>
              <a:cxnLst/>
              <a:rect l="l" t="t" r="r" b="b"/>
              <a:pathLst>
                <a:path w="2642234" h="2247900">
                  <a:moveTo>
                    <a:pt x="2641854" y="0"/>
                  </a:moveTo>
                  <a:lnTo>
                    <a:pt x="0" y="2247430"/>
                  </a:lnTo>
                </a:path>
              </a:pathLst>
            </a:custGeom>
            <a:ln w="12699">
              <a:solidFill>
                <a:srgbClr val="EC7C30"/>
              </a:solidFill>
              <a:prstDash val="lgDash"/>
            </a:ln>
          </p:spPr>
          <p:txBody>
            <a:bodyPr wrap="square" lIns="0" tIns="0" rIns="0" bIns="0" rtlCol="0"/>
            <a:lstStyle/>
            <a:p>
              <a:endParaRPr/>
            </a:p>
          </p:txBody>
        </p:sp>
        <p:sp>
          <p:nvSpPr>
            <p:cNvPr id="29" name="object 29"/>
            <p:cNvSpPr/>
            <p:nvPr/>
          </p:nvSpPr>
          <p:spPr>
            <a:xfrm>
              <a:off x="7676385" y="4166999"/>
              <a:ext cx="83185" cy="78740"/>
            </a:xfrm>
            <a:custGeom>
              <a:avLst/>
              <a:gdLst/>
              <a:ahLst/>
              <a:cxnLst/>
              <a:rect l="l" t="t" r="r" b="b"/>
              <a:pathLst>
                <a:path w="83184" h="78739">
                  <a:moveTo>
                    <a:pt x="33350" y="0"/>
                  </a:moveTo>
                  <a:lnTo>
                    <a:pt x="0" y="78397"/>
                  </a:lnTo>
                  <a:lnTo>
                    <a:pt x="82727" y="58039"/>
                  </a:lnTo>
                  <a:lnTo>
                    <a:pt x="33350" y="0"/>
                  </a:lnTo>
                  <a:close/>
                </a:path>
              </a:pathLst>
            </a:custGeom>
            <a:solidFill>
              <a:srgbClr val="EC7C30"/>
            </a:solidFill>
          </p:spPr>
          <p:txBody>
            <a:bodyPr wrap="square" lIns="0" tIns="0" rIns="0" bIns="0" rtlCol="0"/>
            <a:lstStyle/>
            <a:p>
              <a:endParaRPr/>
            </a:p>
          </p:txBody>
        </p:sp>
        <p:pic>
          <p:nvPicPr>
            <p:cNvPr id="30" name="object 30"/>
            <p:cNvPicPr/>
            <p:nvPr/>
          </p:nvPicPr>
          <p:blipFill>
            <a:blip r:embed="rId3" cstate="print"/>
            <a:stretch>
              <a:fillRect/>
            </a:stretch>
          </p:blipFill>
          <p:spPr>
            <a:xfrm>
              <a:off x="9912095" y="210311"/>
              <a:ext cx="1109787" cy="1115567"/>
            </a:xfrm>
            <a:prstGeom prst="rect">
              <a:avLst/>
            </a:prstGeom>
          </p:spPr>
        </p:pic>
        <p:sp>
          <p:nvSpPr>
            <p:cNvPr id="31" name="object 31"/>
            <p:cNvSpPr/>
            <p:nvPr/>
          </p:nvSpPr>
          <p:spPr>
            <a:xfrm>
              <a:off x="3227832" y="2234183"/>
              <a:ext cx="433070" cy="460375"/>
            </a:xfrm>
            <a:custGeom>
              <a:avLst/>
              <a:gdLst/>
              <a:ahLst/>
              <a:cxnLst/>
              <a:rect l="l" t="t" r="r" b="b"/>
              <a:pathLst>
                <a:path w="433070" h="460375">
                  <a:moveTo>
                    <a:pt x="432816" y="0"/>
                  </a:moveTo>
                  <a:lnTo>
                    <a:pt x="0" y="0"/>
                  </a:lnTo>
                  <a:lnTo>
                    <a:pt x="0" y="460248"/>
                  </a:lnTo>
                  <a:lnTo>
                    <a:pt x="432816" y="460248"/>
                  </a:lnTo>
                  <a:lnTo>
                    <a:pt x="432816" y="0"/>
                  </a:lnTo>
                  <a:close/>
                </a:path>
              </a:pathLst>
            </a:custGeom>
            <a:solidFill>
              <a:srgbClr val="FFFFFF"/>
            </a:solidFill>
          </p:spPr>
          <p:txBody>
            <a:bodyPr wrap="square" lIns="0" tIns="0" rIns="0" bIns="0" rtlCol="0"/>
            <a:lstStyle/>
            <a:p>
              <a:endParaRPr/>
            </a:p>
          </p:txBody>
        </p:sp>
        <p:sp>
          <p:nvSpPr>
            <p:cNvPr id="32" name="object 32"/>
            <p:cNvSpPr/>
            <p:nvPr/>
          </p:nvSpPr>
          <p:spPr>
            <a:xfrm>
              <a:off x="3227832" y="2234183"/>
              <a:ext cx="433070" cy="460375"/>
            </a:xfrm>
            <a:custGeom>
              <a:avLst/>
              <a:gdLst/>
              <a:ahLst/>
              <a:cxnLst/>
              <a:rect l="l" t="t" r="r" b="b"/>
              <a:pathLst>
                <a:path w="433070" h="460375">
                  <a:moveTo>
                    <a:pt x="0" y="0"/>
                  </a:moveTo>
                  <a:lnTo>
                    <a:pt x="432816" y="0"/>
                  </a:lnTo>
                  <a:lnTo>
                    <a:pt x="432816" y="460248"/>
                  </a:lnTo>
                  <a:lnTo>
                    <a:pt x="0" y="460248"/>
                  </a:lnTo>
                  <a:lnTo>
                    <a:pt x="0" y="0"/>
                  </a:lnTo>
                  <a:close/>
                </a:path>
              </a:pathLst>
            </a:custGeom>
            <a:ln w="12192">
              <a:solidFill>
                <a:srgbClr val="000000"/>
              </a:solidFill>
            </a:ln>
          </p:spPr>
          <p:txBody>
            <a:bodyPr wrap="square" lIns="0" tIns="0" rIns="0" bIns="0" rtlCol="0"/>
            <a:lstStyle/>
            <a:p>
              <a:endParaRPr/>
            </a:p>
          </p:txBody>
        </p:sp>
      </p:grpSp>
      <p:sp>
        <p:nvSpPr>
          <p:cNvPr id="33" name="object 33"/>
          <p:cNvSpPr txBox="1"/>
          <p:nvPr/>
        </p:nvSpPr>
        <p:spPr>
          <a:xfrm>
            <a:off x="9480550" y="1371600"/>
            <a:ext cx="1797050" cy="566822"/>
          </a:xfrm>
          <a:prstGeom prst="rect">
            <a:avLst/>
          </a:prstGeom>
        </p:spPr>
        <p:txBody>
          <a:bodyPr vert="horz" wrap="square" lIns="0" tIns="12700" rIns="0" bIns="0" rtlCol="0">
            <a:spAutoFit/>
          </a:bodyPr>
          <a:lstStyle/>
          <a:p>
            <a:pPr marL="12700">
              <a:lnSpc>
                <a:spcPct val="100000"/>
              </a:lnSpc>
              <a:spcBef>
                <a:spcPts val="100"/>
              </a:spcBef>
            </a:pPr>
            <a:r>
              <a:rPr lang="es-MX" sz="1800" dirty="0" smtClean="0">
                <a:latin typeface="Calibri"/>
                <a:cs typeface="Calibri"/>
              </a:rPr>
              <a:t>NO es un lugar de estacionamiento</a:t>
            </a:r>
            <a:endParaRPr sz="1800" dirty="0">
              <a:latin typeface="Calibri"/>
              <a:cs typeface="Calibri"/>
            </a:endParaRPr>
          </a:p>
        </p:txBody>
      </p:sp>
      <p:sp>
        <p:nvSpPr>
          <p:cNvPr id="34" name="object 34"/>
          <p:cNvSpPr txBox="1"/>
          <p:nvPr/>
        </p:nvSpPr>
        <p:spPr>
          <a:xfrm>
            <a:off x="3366422" y="3156361"/>
            <a:ext cx="9956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Main</a:t>
            </a:r>
            <a:r>
              <a:rPr sz="1800" spc="-20" dirty="0">
                <a:latin typeface="Calibri"/>
                <a:cs typeface="Calibri"/>
              </a:rPr>
              <a:t> </a:t>
            </a:r>
            <a:r>
              <a:rPr sz="1800" spc="-10" dirty="0">
                <a:latin typeface="Calibri"/>
                <a:cs typeface="Calibri"/>
              </a:rPr>
              <a:t>Aisle</a:t>
            </a:r>
            <a:endParaRPr sz="1800">
              <a:latin typeface="Calibri"/>
              <a:cs typeface="Calibri"/>
            </a:endParaRPr>
          </a:p>
        </p:txBody>
      </p:sp>
      <p:sp>
        <p:nvSpPr>
          <p:cNvPr id="35" name="object 35"/>
          <p:cNvSpPr txBox="1"/>
          <p:nvPr/>
        </p:nvSpPr>
        <p:spPr>
          <a:xfrm>
            <a:off x="7727470" y="2895393"/>
            <a:ext cx="254000" cy="523875"/>
          </a:xfrm>
          <a:prstGeom prst="rect">
            <a:avLst/>
          </a:prstGeom>
        </p:spPr>
        <p:txBody>
          <a:bodyPr vert="vert" wrap="square" lIns="0" tIns="0" rIns="0" bIns="0" rtlCol="0">
            <a:spAutoFit/>
          </a:bodyPr>
          <a:lstStyle/>
          <a:p>
            <a:pPr marL="12700">
              <a:lnSpc>
                <a:spcPts val="1810"/>
              </a:lnSpc>
            </a:pPr>
            <a:r>
              <a:rPr sz="1800" spc="-10" dirty="0">
                <a:latin typeface="Calibri"/>
                <a:cs typeface="Calibri"/>
              </a:rPr>
              <a:t>Cross</a:t>
            </a:r>
            <a:endParaRPr sz="1800">
              <a:latin typeface="Calibri"/>
              <a:cs typeface="Calibri"/>
            </a:endParaRPr>
          </a:p>
        </p:txBody>
      </p:sp>
      <p:sp>
        <p:nvSpPr>
          <p:cNvPr id="36" name="object 36"/>
          <p:cNvSpPr txBox="1"/>
          <p:nvPr/>
        </p:nvSpPr>
        <p:spPr>
          <a:xfrm>
            <a:off x="7727470" y="3549029"/>
            <a:ext cx="254000" cy="465455"/>
          </a:xfrm>
          <a:prstGeom prst="rect">
            <a:avLst/>
          </a:prstGeom>
        </p:spPr>
        <p:txBody>
          <a:bodyPr vert="vert" wrap="square" lIns="0" tIns="0" rIns="0" bIns="0" rtlCol="0">
            <a:spAutoFit/>
          </a:bodyPr>
          <a:lstStyle/>
          <a:p>
            <a:pPr marL="12700">
              <a:lnSpc>
                <a:spcPts val="1810"/>
              </a:lnSpc>
            </a:pPr>
            <a:r>
              <a:rPr sz="1800" spc="-10" dirty="0">
                <a:latin typeface="Calibri"/>
                <a:cs typeface="Calibri"/>
              </a:rPr>
              <a:t>Aisle</a:t>
            </a:r>
            <a:endParaRPr sz="1800">
              <a:latin typeface="Calibri"/>
              <a:cs typeface="Calibri"/>
            </a:endParaRPr>
          </a:p>
        </p:txBody>
      </p:sp>
      <p:grpSp>
        <p:nvGrpSpPr>
          <p:cNvPr id="37" name="object 37"/>
          <p:cNvGrpSpPr/>
          <p:nvPr/>
        </p:nvGrpSpPr>
        <p:grpSpPr>
          <a:xfrm>
            <a:off x="2383535" y="1027176"/>
            <a:ext cx="6638672" cy="4738834"/>
            <a:chOff x="2383535" y="1027176"/>
            <a:chExt cx="6638672" cy="4738834"/>
          </a:xfrm>
        </p:grpSpPr>
        <p:sp>
          <p:nvSpPr>
            <p:cNvPr id="38" name="object 38"/>
            <p:cNvSpPr/>
            <p:nvPr/>
          </p:nvSpPr>
          <p:spPr>
            <a:xfrm>
              <a:off x="6521791" y="4944320"/>
              <a:ext cx="351790" cy="821690"/>
            </a:xfrm>
            <a:custGeom>
              <a:avLst/>
              <a:gdLst/>
              <a:ahLst/>
              <a:cxnLst/>
              <a:rect l="l" t="t" r="r" b="b"/>
              <a:pathLst>
                <a:path w="351790" h="821689">
                  <a:moveTo>
                    <a:pt x="351332" y="821347"/>
                  </a:moveTo>
                  <a:lnTo>
                    <a:pt x="0" y="0"/>
                  </a:lnTo>
                </a:path>
              </a:pathLst>
            </a:custGeom>
            <a:ln w="12700">
              <a:solidFill>
                <a:srgbClr val="5B9BD4"/>
              </a:solidFill>
            </a:ln>
          </p:spPr>
          <p:txBody>
            <a:bodyPr wrap="square" lIns="0" tIns="0" rIns="0" bIns="0" rtlCol="0"/>
            <a:lstStyle/>
            <a:p>
              <a:endParaRPr/>
            </a:p>
          </p:txBody>
        </p:sp>
        <p:sp>
          <p:nvSpPr>
            <p:cNvPr id="39" name="object 39"/>
            <p:cNvSpPr/>
            <p:nvPr/>
          </p:nvSpPr>
          <p:spPr>
            <a:xfrm>
              <a:off x="6491747" y="4885949"/>
              <a:ext cx="70485" cy="85090"/>
            </a:xfrm>
            <a:custGeom>
              <a:avLst/>
              <a:gdLst/>
              <a:ahLst/>
              <a:cxnLst/>
              <a:rect l="l" t="t" r="r" b="b"/>
              <a:pathLst>
                <a:path w="70484" h="85089">
                  <a:moveTo>
                    <a:pt x="5067" y="0"/>
                  </a:moveTo>
                  <a:lnTo>
                    <a:pt x="0" y="85039"/>
                  </a:lnTo>
                  <a:lnTo>
                    <a:pt x="70065" y="55079"/>
                  </a:lnTo>
                  <a:lnTo>
                    <a:pt x="5067" y="0"/>
                  </a:lnTo>
                  <a:close/>
                </a:path>
              </a:pathLst>
            </a:custGeom>
            <a:solidFill>
              <a:srgbClr val="5B9BD4"/>
            </a:solidFill>
          </p:spPr>
          <p:txBody>
            <a:bodyPr wrap="square" lIns="0" tIns="0" rIns="0" bIns="0" rtlCol="0"/>
            <a:lstStyle/>
            <a:p>
              <a:endParaRPr/>
            </a:p>
          </p:txBody>
        </p:sp>
        <p:sp>
          <p:nvSpPr>
            <p:cNvPr id="40" name="object 40"/>
            <p:cNvSpPr/>
            <p:nvPr/>
          </p:nvSpPr>
          <p:spPr>
            <a:xfrm>
              <a:off x="6886194" y="4452365"/>
              <a:ext cx="1460500" cy="163195"/>
            </a:xfrm>
            <a:custGeom>
              <a:avLst/>
              <a:gdLst/>
              <a:ahLst/>
              <a:cxnLst/>
              <a:rect l="l" t="t" r="r" b="b"/>
              <a:pathLst>
                <a:path w="1460500" h="163195">
                  <a:moveTo>
                    <a:pt x="0" y="163068"/>
                  </a:moveTo>
                  <a:lnTo>
                    <a:pt x="1067" y="131329"/>
                  </a:lnTo>
                  <a:lnTo>
                    <a:pt x="3979" y="105413"/>
                  </a:lnTo>
                  <a:lnTo>
                    <a:pt x="8299" y="87940"/>
                  </a:lnTo>
                  <a:lnTo>
                    <a:pt x="13589" y="81534"/>
                  </a:lnTo>
                  <a:lnTo>
                    <a:pt x="716407" y="81534"/>
                  </a:lnTo>
                  <a:lnTo>
                    <a:pt x="721696" y="75127"/>
                  </a:lnTo>
                  <a:lnTo>
                    <a:pt x="726016" y="57654"/>
                  </a:lnTo>
                  <a:lnTo>
                    <a:pt x="728928" y="31738"/>
                  </a:lnTo>
                  <a:lnTo>
                    <a:pt x="729996" y="0"/>
                  </a:lnTo>
                  <a:lnTo>
                    <a:pt x="731063" y="31738"/>
                  </a:lnTo>
                  <a:lnTo>
                    <a:pt x="733975" y="57654"/>
                  </a:lnTo>
                  <a:lnTo>
                    <a:pt x="738295" y="75127"/>
                  </a:lnTo>
                  <a:lnTo>
                    <a:pt x="743585" y="81534"/>
                  </a:lnTo>
                  <a:lnTo>
                    <a:pt x="1446403" y="81534"/>
                  </a:lnTo>
                  <a:lnTo>
                    <a:pt x="1451692" y="87940"/>
                  </a:lnTo>
                  <a:lnTo>
                    <a:pt x="1456012" y="105413"/>
                  </a:lnTo>
                  <a:lnTo>
                    <a:pt x="1458924" y="131329"/>
                  </a:lnTo>
                  <a:lnTo>
                    <a:pt x="1459992" y="163068"/>
                  </a:lnTo>
                </a:path>
              </a:pathLst>
            </a:custGeom>
            <a:ln w="38100">
              <a:solidFill>
                <a:srgbClr val="EC7C30"/>
              </a:solidFill>
            </a:ln>
          </p:spPr>
          <p:txBody>
            <a:bodyPr wrap="square" lIns="0" tIns="0" rIns="0" bIns="0" rtlCol="0"/>
            <a:lstStyle/>
            <a:p>
              <a:endParaRPr/>
            </a:p>
          </p:txBody>
        </p:sp>
        <p:pic>
          <p:nvPicPr>
            <p:cNvPr id="41" name="object 41"/>
            <p:cNvPicPr/>
            <p:nvPr/>
          </p:nvPicPr>
          <p:blipFill>
            <a:blip r:embed="rId4" cstate="print"/>
            <a:stretch>
              <a:fillRect/>
            </a:stretch>
          </p:blipFill>
          <p:spPr>
            <a:xfrm>
              <a:off x="2383535" y="1027176"/>
              <a:ext cx="4571999" cy="818387"/>
            </a:xfrm>
            <a:prstGeom prst="rect">
              <a:avLst/>
            </a:prstGeom>
          </p:spPr>
        </p:pic>
        <p:sp>
          <p:nvSpPr>
            <p:cNvPr id="42" name="object 42"/>
            <p:cNvSpPr/>
            <p:nvPr/>
          </p:nvSpPr>
          <p:spPr>
            <a:xfrm>
              <a:off x="2542032" y="4204715"/>
              <a:ext cx="6480175" cy="494030"/>
            </a:xfrm>
            <a:custGeom>
              <a:avLst/>
              <a:gdLst/>
              <a:ahLst/>
              <a:cxnLst/>
              <a:rect l="l" t="t" r="r" b="b"/>
              <a:pathLst>
                <a:path w="6480175" h="494029">
                  <a:moveTo>
                    <a:pt x="432816" y="0"/>
                  </a:moveTo>
                  <a:lnTo>
                    <a:pt x="0" y="0"/>
                  </a:lnTo>
                  <a:lnTo>
                    <a:pt x="0" y="458736"/>
                  </a:lnTo>
                  <a:lnTo>
                    <a:pt x="432816" y="458736"/>
                  </a:lnTo>
                  <a:lnTo>
                    <a:pt x="432816" y="0"/>
                  </a:lnTo>
                  <a:close/>
                </a:path>
                <a:path w="6480175" h="494029">
                  <a:moveTo>
                    <a:pt x="1562087" y="0"/>
                  </a:moveTo>
                  <a:lnTo>
                    <a:pt x="1129284" y="0"/>
                  </a:lnTo>
                  <a:lnTo>
                    <a:pt x="1129284" y="458736"/>
                  </a:lnTo>
                  <a:lnTo>
                    <a:pt x="1562087" y="458736"/>
                  </a:lnTo>
                  <a:lnTo>
                    <a:pt x="1562087" y="0"/>
                  </a:lnTo>
                  <a:close/>
                </a:path>
                <a:path w="6480175" h="494029">
                  <a:moveTo>
                    <a:pt x="3889248" y="25908"/>
                  </a:moveTo>
                  <a:lnTo>
                    <a:pt x="3456432" y="25908"/>
                  </a:lnTo>
                  <a:lnTo>
                    <a:pt x="3456432" y="486156"/>
                  </a:lnTo>
                  <a:lnTo>
                    <a:pt x="3889248" y="486156"/>
                  </a:lnTo>
                  <a:lnTo>
                    <a:pt x="3889248" y="25908"/>
                  </a:lnTo>
                  <a:close/>
                </a:path>
                <a:path w="6480175" h="494029">
                  <a:moveTo>
                    <a:pt x="6480048" y="33528"/>
                  </a:moveTo>
                  <a:lnTo>
                    <a:pt x="6047232" y="33528"/>
                  </a:lnTo>
                  <a:lnTo>
                    <a:pt x="6047232" y="493776"/>
                  </a:lnTo>
                  <a:lnTo>
                    <a:pt x="6480048" y="493776"/>
                  </a:lnTo>
                  <a:lnTo>
                    <a:pt x="6480048" y="33528"/>
                  </a:lnTo>
                  <a:close/>
                </a:path>
              </a:pathLst>
            </a:custGeom>
            <a:solidFill>
              <a:srgbClr val="BE9000"/>
            </a:solidFill>
          </p:spPr>
          <p:txBody>
            <a:bodyPr wrap="square" lIns="0" tIns="0" rIns="0" bIns="0" rtlCol="0"/>
            <a:lstStyle/>
            <a:p>
              <a:endParaRPr/>
            </a:p>
          </p:txBody>
        </p:sp>
        <p:sp>
          <p:nvSpPr>
            <p:cNvPr id="43" name="object 43"/>
            <p:cNvSpPr/>
            <p:nvPr/>
          </p:nvSpPr>
          <p:spPr>
            <a:xfrm>
              <a:off x="4860035" y="4204716"/>
              <a:ext cx="433070" cy="459105"/>
            </a:xfrm>
            <a:custGeom>
              <a:avLst/>
              <a:gdLst/>
              <a:ahLst/>
              <a:cxnLst/>
              <a:rect l="l" t="t" r="r" b="b"/>
              <a:pathLst>
                <a:path w="433070" h="459104">
                  <a:moveTo>
                    <a:pt x="432815" y="0"/>
                  </a:moveTo>
                  <a:lnTo>
                    <a:pt x="0" y="0"/>
                  </a:lnTo>
                  <a:lnTo>
                    <a:pt x="0" y="458723"/>
                  </a:lnTo>
                  <a:lnTo>
                    <a:pt x="432815" y="458723"/>
                  </a:lnTo>
                  <a:lnTo>
                    <a:pt x="432815" y="0"/>
                  </a:lnTo>
                  <a:close/>
                </a:path>
              </a:pathLst>
            </a:custGeom>
            <a:solidFill>
              <a:srgbClr val="000000"/>
            </a:solidFill>
          </p:spPr>
          <p:txBody>
            <a:bodyPr wrap="square" lIns="0" tIns="0" rIns="0" bIns="0" rtlCol="0"/>
            <a:lstStyle/>
            <a:p>
              <a:endParaRPr/>
            </a:p>
          </p:txBody>
        </p:sp>
      </p:grpSp>
      <p:sp>
        <p:nvSpPr>
          <p:cNvPr id="44" name="object 44"/>
          <p:cNvSpPr txBox="1"/>
          <p:nvPr/>
        </p:nvSpPr>
        <p:spPr>
          <a:xfrm>
            <a:off x="7579995" y="838200"/>
            <a:ext cx="2783205" cy="628377"/>
          </a:xfrm>
          <a:prstGeom prst="rect">
            <a:avLst/>
          </a:prstGeom>
        </p:spPr>
        <p:txBody>
          <a:bodyPr vert="horz" wrap="square" lIns="0" tIns="12700" rIns="0" bIns="0" rtlCol="0">
            <a:spAutoFit/>
          </a:bodyPr>
          <a:lstStyle/>
          <a:p>
            <a:pPr marL="12700">
              <a:lnSpc>
                <a:spcPct val="100000"/>
              </a:lnSpc>
              <a:spcBef>
                <a:spcPts val="100"/>
              </a:spcBef>
            </a:pPr>
            <a:r>
              <a:rPr sz="1800" spc="-25" dirty="0" smtClean="0">
                <a:latin typeface="Calibri"/>
                <a:cs typeface="Calibri"/>
              </a:rPr>
              <a:t> </a:t>
            </a:r>
            <a:r>
              <a:rPr lang="es-MX" sz="2000" dirty="0" smtClean="0">
                <a:latin typeface="Calibri"/>
                <a:cs typeface="Calibri"/>
              </a:rPr>
              <a:t>Ladrillos Lego colocados en X, Y </a:t>
            </a:r>
            <a:r>
              <a:rPr lang="es-MX" sz="2000" dirty="0" err="1" smtClean="0">
                <a:latin typeface="Calibri"/>
                <a:cs typeface="Calibri"/>
              </a:rPr>
              <a:t>y</a:t>
            </a:r>
            <a:r>
              <a:rPr lang="es-MX" sz="2000" dirty="0" smtClean="0">
                <a:latin typeface="Calibri"/>
                <a:cs typeface="Calibri"/>
              </a:rPr>
              <a:t> Z</a:t>
            </a:r>
            <a:endParaRPr sz="2000" dirty="0">
              <a:latin typeface="Calibri"/>
              <a:cs typeface="Calibri"/>
            </a:endParaRPr>
          </a:p>
        </p:txBody>
      </p:sp>
      <p:sp>
        <p:nvSpPr>
          <p:cNvPr id="50" name="object 50"/>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1" name="object 51"/>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52" name="object 52"/>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53" name="object 53"/>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5</a:t>
            </a:fld>
            <a:endParaRPr spc="-25" dirty="0"/>
          </a:p>
        </p:txBody>
      </p:sp>
      <p:sp>
        <p:nvSpPr>
          <p:cNvPr id="45" name="object 45"/>
          <p:cNvSpPr txBox="1"/>
          <p:nvPr/>
        </p:nvSpPr>
        <p:spPr>
          <a:xfrm>
            <a:off x="2706941" y="4669945"/>
            <a:ext cx="15811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A</a:t>
            </a:r>
            <a:endParaRPr sz="1800">
              <a:latin typeface="Calibri"/>
              <a:cs typeface="Calibri"/>
            </a:endParaRPr>
          </a:p>
        </p:txBody>
      </p:sp>
      <p:sp>
        <p:nvSpPr>
          <p:cNvPr id="46" name="object 46"/>
          <p:cNvSpPr txBox="1"/>
          <p:nvPr/>
        </p:nvSpPr>
        <p:spPr>
          <a:xfrm>
            <a:off x="3782253" y="4669945"/>
            <a:ext cx="14986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B</a:t>
            </a:r>
            <a:endParaRPr sz="1800">
              <a:latin typeface="Calibri"/>
              <a:cs typeface="Calibri"/>
            </a:endParaRPr>
          </a:p>
        </p:txBody>
      </p:sp>
      <p:sp>
        <p:nvSpPr>
          <p:cNvPr id="47" name="object 47"/>
          <p:cNvSpPr txBox="1"/>
          <p:nvPr/>
        </p:nvSpPr>
        <p:spPr>
          <a:xfrm>
            <a:off x="5060424" y="4669945"/>
            <a:ext cx="14732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C</a:t>
            </a:r>
            <a:endParaRPr sz="1800">
              <a:latin typeface="Calibri"/>
              <a:cs typeface="Calibri"/>
            </a:endParaRPr>
          </a:p>
        </p:txBody>
      </p:sp>
      <p:sp>
        <p:nvSpPr>
          <p:cNvPr id="48" name="object 48"/>
          <p:cNvSpPr txBox="1"/>
          <p:nvPr/>
        </p:nvSpPr>
        <p:spPr>
          <a:xfrm>
            <a:off x="6126523" y="4669945"/>
            <a:ext cx="16637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D</a:t>
            </a:r>
            <a:endParaRPr sz="1800">
              <a:latin typeface="Calibri"/>
              <a:cs typeface="Calibri"/>
            </a:endParaRPr>
          </a:p>
        </p:txBody>
      </p:sp>
      <p:sp>
        <p:nvSpPr>
          <p:cNvPr id="49" name="object 49"/>
          <p:cNvSpPr txBox="1"/>
          <p:nvPr/>
        </p:nvSpPr>
        <p:spPr>
          <a:xfrm>
            <a:off x="8679733" y="4669945"/>
            <a:ext cx="13716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alibri"/>
                <a:cs typeface="Calibri"/>
              </a:rPr>
              <a:t>E</a:t>
            </a:r>
            <a:endParaRPr sz="180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6200"/>
            <a:ext cx="11120119" cy="566822"/>
          </a:xfrm>
          <a:prstGeom prst="rect">
            <a:avLst/>
          </a:prstGeom>
        </p:spPr>
        <p:txBody>
          <a:bodyPr vert="horz" wrap="square" lIns="0" tIns="12700" rIns="0" bIns="0" rtlCol="0">
            <a:spAutoFit/>
          </a:bodyPr>
          <a:lstStyle/>
          <a:p>
            <a:pPr marL="12700">
              <a:lnSpc>
                <a:spcPct val="100000"/>
              </a:lnSpc>
              <a:spcBef>
                <a:spcPts val="100"/>
              </a:spcBef>
            </a:pPr>
            <a:r>
              <a:rPr dirty="0">
                <a:solidFill>
                  <a:srgbClr val="1F3863"/>
                </a:solidFill>
              </a:rPr>
              <a:t>3.2</a:t>
            </a:r>
            <a:r>
              <a:rPr spc="-210" dirty="0">
                <a:solidFill>
                  <a:srgbClr val="1F3863"/>
                </a:solidFill>
              </a:rPr>
              <a:t> </a:t>
            </a:r>
            <a:r>
              <a:rPr lang="es-MX" spc="-254" dirty="0">
                <a:solidFill>
                  <a:srgbClr val="1F3863"/>
                </a:solidFill>
              </a:rPr>
              <a:t>Detalles del juego: Tareas</a:t>
            </a:r>
            <a:endParaRPr spc="-10" dirty="0">
              <a:solidFill>
                <a:srgbClr val="1F3863"/>
              </a:solidFill>
            </a:endParaRPr>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6</a:t>
            </a:fld>
            <a:endParaRPr spc="-25" dirty="0"/>
          </a:p>
        </p:txBody>
      </p:sp>
      <p:sp>
        <p:nvSpPr>
          <p:cNvPr id="3" name="object 3"/>
          <p:cNvSpPr txBox="1"/>
          <p:nvPr/>
        </p:nvSpPr>
        <p:spPr>
          <a:xfrm>
            <a:off x="579120" y="685800"/>
            <a:ext cx="10850880" cy="5730415"/>
          </a:xfrm>
          <a:prstGeom prst="rect">
            <a:avLst/>
          </a:prstGeom>
        </p:spPr>
        <p:txBody>
          <a:bodyPr vert="horz" wrap="square" lIns="0" tIns="13335" rIns="0" bIns="0" rtlCol="0">
            <a:spAutoFit/>
          </a:bodyPr>
          <a:lstStyle/>
          <a:p>
            <a:pPr marL="299085" indent="-286385">
              <a:lnSpc>
                <a:spcPct val="100000"/>
              </a:lnSpc>
              <a:spcBef>
                <a:spcPts val="105"/>
              </a:spcBef>
              <a:buSzPct val="109615"/>
              <a:buChar char="•"/>
              <a:tabLst>
                <a:tab pos="299085" algn="l"/>
              </a:tabLst>
            </a:pPr>
            <a:r>
              <a:rPr lang="es-MX" sz="2600" dirty="0" smtClean="0">
                <a:latin typeface="Arial"/>
                <a:cs typeface="Arial"/>
              </a:rPr>
              <a:t>Inicie el robot en la orientación revelada.</a:t>
            </a:r>
          </a:p>
          <a:p>
            <a:pPr marL="299085" indent="-286385">
              <a:lnSpc>
                <a:spcPct val="100000"/>
              </a:lnSpc>
              <a:spcBef>
                <a:spcPts val="105"/>
              </a:spcBef>
              <a:buSzPct val="109615"/>
              <a:buChar char="•"/>
              <a:tabLst>
                <a:tab pos="299085" algn="l"/>
              </a:tabLst>
            </a:pPr>
            <a:r>
              <a:rPr lang="es-MX" sz="2600" dirty="0" smtClean="0">
                <a:latin typeface="Arial"/>
                <a:cs typeface="Arial"/>
              </a:rPr>
              <a:t>Inspecciona el estacionamiento (visita X, Y, Z) empujando ladrillos LEGO fuera de la mesa.</a:t>
            </a:r>
          </a:p>
          <a:p>
            <a:pPr marL="299085" indent="-286385">
              <a:lnSpc>
                <a:spcPct val="100000"/>
              </a:lnSpc>
              <a:spcBef>
                <a:spcPts val="105"/>
              </a:spcBef>
              <a:buSzPct val="109615"/>
              <a:buChar char="•"/>
              <a:tabLst>
                <a:tab pos="299085" algn="l"/>
              </a:tabLst>
            </a:pPr>
            <a:r>
              <a:rPr lang="es-MX" sz="2600" dirty="0" smtClean="0">
                <a:latin typeface="Arial"/>
                <a:cs typeface="Arial"/>
              </a:rPr>
              <a:t>Recoger las llaves del Key Rack (se puede hacer durante la encuesta)</a:t>
            </a:r>
          </a:p>
          <a:p>
            <a:pPr marL="299085" indent="-286385">
              <a:lnSpc>
                <a:spcPct val="100000"/>
              </a:lnSpc>
              <a:spcBef>
                <a:spcPts val="105"/>
              </a:spcBef>
              <a:buSzPct val="109615"/>
              <a:buChar char="•"/>
              <a:tabLst>
                <a:tab pos="299085" algn="l"/>
              </a:tabLst>
            </a:pPr>
            <a:r>
              <a:rPr lang="es-MX" sz="2600" dirty="0" smtClean="0">
                <a:latin typeface="Arial"/>
                <a:cs typeface="Arial"/>
              </a:rPr>
              <a:t>Entrega las llaves y el vehículo negro (caja) en el lugar de recogida.</a:t>
            </a:r>
          </a:p>
          <a:p>
            <a:pPr marL="299085" indent="-286385">
              <a:lnSpc>
                <a:spcPct val="100000"/>
              </a:lnSpc>
              <a:spcBef>
                <a:spcPts val="105"/>
              </a:spcBef>
              <a:buSzPct val="109615"/>
              <a:buChar char="•"/>
              <a:tabLst>
                <a:tab pos="299085" algn="l"/>
              </a:tabLst>
            </a:pPr>
            <a:r>
              <a:rPr lang="es-MX" sz="2600" dirty="0" smtClean="0">
                <a:latin typeface="Arial"/>
                <a:cs typeface="Arial"/>
              </a:rPr>
              <a:t>Mueva el vehículo blanco (caja) desde un lugar de entrega a:</a:t>
            </a:r>
          </a:p>
          <a:p>
            <a:pPr marL="299085" indent="-286385">
              <a:lnSpc>
                <a:spcPct val="100000"/>
              </a:lnSpc>
              <a:spcBef>
                <a:spcPts val="105"/>
              </a:spcBef>
              <a:buSzPct val="109615"/>
              <a:buChar char="•"/>
              <a:tabLst>
                <a:tab pos="299085" algn="l"/>
              </a:tabLst>
            </a:pPr>
            <a:r>
              <a:rPr lang="es-MX" sz="2600" dirty="0" smtClean="0">
                <a:latin typeface="Arial"/>
                <a:cs typeface="Arial"/>
              </a:rPr>
              <a:t>Un lugar vacante (posiblemente A, B, C, D o E) por 10 puntos O</a:t>
            </a:r>
          </a:p>
          <a:p>
            <a:pPr marL="299085" indent="-286385">
              <a:lnSpc>
                <a:spcPct val="100000"/>
              </a:lnSpc>
              <a:spcBef>
                <a:spcPts val="105"/>
              </a:spcBef>
              <a:buSzPct val="109615"/>
              <a:buChar char="•"/>
              <a:tabLst>
                <a:tab pos="299085" algn="l"/>
              </a:tabLst>
            </a:pPr>
            <a:r>
              <a:rPr lang="es-MX" sz="2600" dirty="0" smtClean="0">
                <a:latin typeface="Arial"/>
                <a:cs typeface="Arial"/>
              </a:rPr>
              <a:t>Apilado en un vehículo adyacente a un lugar vacío por 16 puntos (ver sección 10.1)</a:t>
            </a:r>
          </a:p>
          <a:p>
            <a:pPr marL="299085" indent="-286385">
              <a:lnSpc>
                <a:spcPct val="100000"/>
              </a:lnSpc>
              <a:spcBef>
                <a:spcPts val="105"/>
              </a:spcBef>
              <a:buSzPct val="109615"/>
              <a:buChar char="•"/>
              <a:tabLst>
                <a:tab pos="299085" algn="l"/>
              </a:tabLst>
            </a:pPr>
            <a:r>
              <a:rPr lang="es-MX" sz="2600" dirty="0" smtClean="0">
                <a:latin typeface="Arial"/>
                <a:cs typeface="Arial"/>
              </a:rPr>
              <a:t>Estacione el robot y complete la tarea de finalización del juego definida en la UTF</a:t>
            </a:r>
          </a:p>
          <a:p>
            <a:pPr marL="299085" indent="-286385">
              <a:lnSpc>
                <a:spcPct val="100000"/>
              </a:lnSpc>
              <a:spcBef>
                <a:spcPts val="105"/>
              </a:spcBef>
              <a:buSzPct val="109615"/>
              <a:buChar char="•"/>
              <a:tabLst>
                <a:tab pos="299085" algn="l"/>
              </a:tabLst>
            </a:pPr>
            <a:r>
              <a:rPr lang="es-MX" sz="2600" dirty="0" smtClean="0">
                <a:latin typeface="Arial"/>
                <a:cs typeface="Arial"/>
              </a:rPr>
              <a:t>Evite torres de alta tensión y otros vehículos: mantenga sus ubicaciones intactas</a:t>
            </a:r>
          </a:p>
          <a:p>
            <a:pPr marL="299085" indent="-286385">
              <a:lnSpc>
                <a:spcPct val="100000"/>
              </a:lnSpc>
              <a:spcBef>
                <a:spcPts val="105"/>
              </a:spcBef>
              <a:buSzPct val="109615"/>
              <a:buChar char="•"/>
              <a:tabLst>
                <a:tab pos="299085" algn="l"/>
              </a:tabLst>
            </a:pPr>
            <a:r>
              <a:rPr lang="es-MX" sz="2600" dirty="0" smtClean="0">
                <a:latin typeface="Arial"/>
                <a:cs typeface="Arial"/>
              </a:rPr>
              <a:t>Revise el cuadro de mando (sección 10) para obtener más detalles.</a:t>
            </a:r>
            <a:endParaRPr sz="260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80844" y="531876"/>
            <a:ext cx="9001760" cy="4739640"/>
            <a:chOff x="2180844" y="531876"/>
            <a:chExt cx="9001760" cy="4739640"/>
          </a:xfrm>
        </p:grpSpPr>
        <p:pic>
          <p:nvPicPr>
            <p:cNvPr id="3" name="object 3"/>
            <p:cNvPicPr/>
            <p:nvPr/>
          </p:nvPicPr>
          <p:blipFill>
            <a:blip r:embed="rId2" cstate="print"/>
            <a:stretch>
              <a:fillRect/>
            </a:stretch>
          </p:blipFill>
          <p:spPr>
            <a:xfrm>
              <a:off x="9621012" y="531876"/>
              <a:ext cx="1561586" cy="1569719"/>
            </a:xfrm>
            <a:prstGeom prst="rect">
              <a:avLst/>
            </a:prstGeom>
          </p:spPr>
        </p:pic>
        <p:sp>
          <p:nvSpPr>
            <p:cNvPr id="4" name="object 4"/>
            <p:cNvSpPr/>
            <p:nvPr/>
          </p:nvSpPr>
          <p:spPr>
            <a:xfrm>
              <a:off x="2199132" y="1908042"/>
              <a:ext cx="7798434" cy="3319779"/>
            </a:xfrm>
            <a:custGeom>
              <a:avLst/>
              <a:gdLst/>
              <a:ahLst/>
              <a:cxnLst/>
              <a:rect l="l" t="t" r="r" b="b"/>
              <a:pathLst>
                <a:path w="7798434" h="3319779">
                  <a:moveTo>
                    <a:pt x="7466406" y="0"/>
                  </a:moveTo>
                  <a:lnTo>
                    <a:pt x="331901" y="0"/>
                  </a:lnTo>
                  <a:lnTo>
                    <a:pt x="282854" y="3598"/>
                  </a:lnTo>
                  <a:lnTo>
                    <a:pt x="236041" y="14052"/>
                  </a:lnTo>
                  <a:lnTo>
                    <a:pt x="191977" y="30848"/>
                  </a:lnTo>
                  <a:lnTo>
                    <a:pt x="151174" y="53472"/>
                  </a:lnTo>
                  <a:lnTo>
                    <a:pt x="114146" y="81411"/>
                  </a:lnTo>
                  <a:lnTo>
                    <a:pt x="81407" y="114151"/>
                  </a:lnTo>
                  <a:lnTo>
                    <a:pt x="53469" y="151180"/>
                  </a:lnTo>
                  <a:lnTo>
                    <a:pt x="30846" y="191982"/>
                  </a:lnTo>
                  <a:lnTo>
                    <a:pt x="14051" y="236046"/>
                  </a:lnTo>
                  <a:lnTo>
                    <a:pt x="3598" y="282856"/>
                  </a:lnTo>
                  <a:lnTo>
                    <a:pt x="0" y="331901"/>
                  </a:lnTo>
                  <a:lnTo>
                    <a:pt x="0" y="2987382"/>
                  </a:lnTo>
                  <a:lnTo>
                    <a:pt x="3598" y="3036427"/>
                  </a:lnTo>
                  <a:lnTo>
                    <a:pt x="14051" y="3083237"/>
                  </a:lnTo>
                  <a:lnTo>
                    <a:pt x="30846" y="3127299"/>
                  </a:lnTo>
                  <a:lnTo>
                    <a:pt x="53469" y="3168100"/>
                  </a:lnTo>
                  <a:lnTo>
                    <a:pt x="81407" y="3205127"/>
                  </a:lnTo>
                  <a:lnTo>
                    <a:pt x="114146" y="3237865"/>
                  </a:lnTo>
                  <a:lnTo>
                    <a:pt x="151174" y="3265803"/>
                  </a:lnTo>
                  <a:lnTo>
                    <a:pt x="191977" y="3288425"/>
                  </a:lnTo>
                  <a:lnTo>
                    <a:pt x="236041" y="3305220"/>
                  </a:lnTo>
                  <a:lnTo>
                    <a:pt x="282854" y="3315673"/>
                  </a:lnTo>
                  <a:lnTo>
                    <a:pt x="331901" y="3319272"/>
                  </a:lnTo>
                  <a:lnTo>
                    <a:pt x="7466406" y="3319272"/>
                  </a:lnTo>
                  <a:lnTo>
                    <a:pt x="7515453" y="3315673"/>
                  </a:lnTo>
                  <a:lnTo>
                    <a:pt x="7562266" y="3305220"/>
                  </a:lnTo>
                  <a:lnTo>
                    <a:pt x="7606330" y="3288425"/>
                  </a:lnTo>
                  <a:lnTo>
                    <a:pt x="7647133" y="3265803"/>
                  </a:lnTo>
                  <a:lnTo>
                    <a:pt x="7684161" y="3237865"/>
                  </a:lnTo>
                  <a:lnTo>
                    <a:pt x="7716900" y="3205127"/>
                  </a:lnTo>
                  <a:lnTo>
                    <a:pt x="7744838" y="3168100"/>
                  </a:lnTo>
                  <a:lnTo>
                    <a:pt x="7767461" y="3127299"/>
                  </a:lnTo>
                  <a:lnTo>
                    <a:pt x="7784256" y="3083237"/>
                  </a:lnTo>
                  <a:lnTo>
                    <a:pt x="7794709" y="3036427"/>
                  </a:lnTo>
                  <a:lnTo>
                    <a:pt x="7798308" y="2987382"/>
                  </a:lnTo>
                  <a:lnTo>
                    <a:pt x="7798308" y="331901"/>
                  </a:lnTo>
                  <a:lnTo>
                    <a:pt x="7794709" y="282856"/>
                  </a:lnTo>
                  <a:lnTo>
                    <a:pt x="7784256" y="236046"/>
                  </a:lnTo>
                  <a:lnTo>
                    <a:pt x="7767461" y="191982"/>
                  </a:lnTo>
                  <a:lnTo>
                    <a:pt x="7744838" y="151180"/>
                  </a:lnTo>
                  <a:lnTo>
                    <a:pt x="7716900" y="114151"/>
                  </a:lnTo>
                  <a:lnTo>
                    <a:pt x="7684161" y="81411"/>
                  </a:lnTo>
                  <a:lnTo>
                    <a:pt x="7647133" y="53472"/>
                  </a:lnTo>
                  <a:lnTo>
                    <a:pt x="7606330" y="30848"/>
                  </a:lnTo>
                  <a:lnTo>
                    <a:pt x="7562266" y="14052"/>
                  </a:lnTo>
                  <a:lnTo>
                    <a:pt x="7515453" y="3598"/>
                  </a:lnTo>
                  <a:lnTo>
                    <a:pt x="7466406" y="0"/>
                  </a:lnTo>
                  <a:close/>
                </a:path>
              </a:pathLst>
            </a:custGeom>
            <a:solidFill>
              <a:srgbClr val="E7E6E6"/>
            </a:solidFill>
          </p:spPr>
          <p:txBody>
            <a:bodyPr wrap="square" lIns="0" tIns="0" rIns="0" bIns="0" rtlCol="0"/>
            <a:lstStyle/>
            <a:p>
              <a:endParaRPr/>
            </a:p>
          </p:txBody>
        </p:sp>
        <p:sp>
          <p:nvSpPr>
            <p:cNvPr id="5" name="object 5"/>
            <p:cNvSpPr/>
            <p:nvPr/>
          </p:nvSpPr>
          <p:spPr>
            <a:xfrm>
              <a:off x="2199132" y="1908042"/>
              <a:ext cx="7798434" cy="3319779"/>
            </a:xfrm>
            <a:custGeom>
              <a:avLst/>
              <a:gdLst/>
              <a:ahLst/>
              <a:cxnLst/>
              <a:rect l="l" t="t" r="r" b="b"/>
              <a:pathLst>
                <a:path w="7798434" h="3319779">
                  <a:moveTo>
                    <a:pt x="0" y="331901"/>
                  </a:moveTo>
                  <a:lnTo>
                    <a:pt x="3598" y="282856"/>
                  </a:lnTo>
                  <a:lnTo>
                    <a:pt x="14051" y="236046"/>
                  </a:lnTo>
                  <a:lnTo>
                    <a:pt x="30846" y="191982"/>
                  </a:lnTo>
                  <a:lnTo>
                    <a:pt x="53469" y="151180"/>
                  </a:lnTo>
                  <a:lnTo>
                    <a:pt x="81407" y="114151"/>
                  </a:lnTo>
                  <a:lnTo>
                    <a:pt x="114146" y="81411"/>
                  </a:lnTo>
                  <a:lnTo>
                    <a:pt x="151174" y="53472"/>
                  </a:lnTo>
                  <a:lnTo>
                    <a:pt x="191977" y="30848"/>
                  </a:lnTo>
                  <a:lnTo>
                    <a:pt x="236041" y="14052"/>
                  </a:lnTo>
                  <a:lnTo>
                    <a:pt x="282854" y="3598"/>
                  </a:lnTo>
                  <a:lnTo>
                    <a:pt x="331901" y="0"/>
                  </a:lnTo>
                  <a:lnTo>
                    <a:pt x="7466406" y="0"/>
                  </a:lnTo>
                  <a:lnTo>
                    <a:pt x="7515453" y="3598"/>
                  </a:lnTo>
                  <a:lnTo>
                    <a:pt x="7562266" y="14052"/>
                  </a:lnTo>
                  <a:lnTo>
                    <a:pt x="7606330" y="30848"/>
                  </a:lnTo>
                  <a:lnTo>
                    <a:pt x="7647133" y="53472"/>
                  </a:lnTo>
                  <a:lnTo>
                    <a:pt x="7684161" y="81411"/>
                  </a:lnTo>
                  <a:lnTo>
                    <a:pt x="7716900" y="114151"/>
                  </a:lnTo>
                  <a:lnTo>
                    <a:pt x="7744838" y="151180"/>
                  </a:lnTo>
                  <a:lnTo>
                    <a:pt x="7767461" y="191982"/>
                  </a:lnTo>
                  <a:lnTo>
                    <a:pt x="7784256" y="236046"/>
                  </a:lnTo>
                  <a:lnTo>
                    <a:pt x="7794709" y="282856"/>
                  </a:lnTo>
                  <a:lnTo>
                    <a:pt x="7798308" y="331901"/>
                  </a:lnTo>
                  <a:lnTo>
                    <a:pt x="7798308" y="2987382"/>
                  </a:lnTo>
                  <a:lnTo>
                    <a:pt x="7794709" y="3036427"/>
                  </a:lnTo>
                  <a:lnTo>
                    <a:pt x="7784256" y="3083237"/>
                  </a:lnTo>
                  <a:lnTo>
                    <a:pt x="7767461" y="3127299"/>
                  </a:lnTo>
                  <a:lnTo>
                    <a:pt x="7744838" y="3168100"/>
                  </a:lnTo>
                  <a:lnTo>
                    <a:pt x="7716900" y="3205127"/>
                  </a:lnTo>
                  <a:lnTo>
                    <a:pt x="7684161" y="3237865"/>
                  </a:lnTo>
                  <a:lnTo>
                    <a:pt x="7647133" y="3265803"/>
                  </a:lnTo>
                  <a:lnTo>
                    <a:pt x="7606330" y="3288425"/>
                  </a:lnTo>
                  <a:lnTo>
                    <a:pt x="7562266" y="3305220"/>
                  </a:lnTo>
                  <a:lnTo>
                    <a:pt x="7515453" y="3315673"/>
                  </a:lnTo>
                  <a:lnTo>
                    <a:pt x="7466406" y="3319272"/>
                  </a:lnTo>
                  <a:lnTo>
                    <a:pt x="331901" y="3319272"/>
                  </a:lnTo>
                  <a:lnTo>
                    <a:pt x="282854" y="3315673"/>
                  </a:lnTo>
                  <a:lnTo>
                    <a:pt x="236041" y="3305220"/>
                  </a:lnTo>
                  <a:lnTo>
                    <a:pt x="191977" y="3288425"/>
                  </a:lnTo>
                  <a:lnTo>
                    <a:pt x="151174" y="3265803"/>
                  </a:lnTo>
                  <a:lnTo>
                    <a:pt x="114146" y="3237865"/>
                  </a:lnTo>
                  <a:lnTo>
                    <a:pt x="81407" y="3205127"/>
                  </a:lnTo>
                  <a:lnTo>
                    <a:pt x="53469" y="3168100"/>
                  </a:lnTo>
                  <a:lnTo>
                    <a:pt x="30846" y="3127299"/>
                  </a:lnTo>
                  <a:lnTo>
                    <a:pt x="14051" y="3083237"/>
                  </a:lnTo>
                  <a:lnTo>
                    <a:pt x="3598" y="3036427"/>
                  </a:lnTo>
                  <a:lnTo>
                    <a:pt x="0" y="2987382"/>
                  </a:lnTo>
                  <a:lnTo>
                    <a:pt x="0" y="331901"/>
                  </a:lnTo>
                  <a:close/>
                </a:path>
              </a:pathLst>
            </a:custGeom>
            <a:ln w="9144">
              <a:solidFill>
                <a:srgbClr val="44536A"/>
              </a:solidFill>
            </a:ln>
          </p:spPr>
          <p:txBody>
            <a:bodyPr wrap="square" lIns="0" tIns="0" rIns="0" bIns="0" rtlCol="0"/>
            <a:lstStyle/>
            <a:p>
              <a:endParaRPr/>
            </a:p>
          </p:txBody>
        </p:sp>
        <p:sp>
          <p:nvSpPr>
            <p:cNvPr id="6" name="object 6"/>
            <p:cNvSpPr/>
            <p:nvPr/>
          </p:nvSpPr>
          <p:spPr>
            <a:xfrm>
              <a:off x="8137397" y="1908810"/>
              <a:ext cx="0" cy="3343910"/>
            </a:xfrm>
            <a:custGeom>
              <a:avLst/>
              <a:gdLst/>
              <a:ahLst/>
              <a:cxnLst/>
              <a:rect l="l" t="t" r="r" b="b"/>
              <a:pathLst>
                <a:path h="3343910">
                  <a:moveTo>
                    <a:pt x="0" y="0"/>
                  </a:moveTo>
                  <a:lnTo>
                    <a:pt x="0" y="3343529"/>
                  </a:lnTo>
                </a:path>
              </a:pathLst>
            </a:custGeom>
            <a:ln w="38100">
              <a:solidFill>
                <a:srgbClr val="000000"/>
              </a:solidFill>
            </a:ln>
          </p:spPr>
          <p:txBody>
            <a:bodyPr wrap="square" lIns="0" tIns="0" rIns="0" bIns="0" rtlCol="0"/>
            <a:lstStyle/>
            <a:p>
              <a:endParaRPr/>
            </a:p>
          </p:txBody>
        </p:sp>
        <p:sp>
          <p:nvSpPr>
            <p:cNvPr id="7" name="object 7"/>
            <p:cNvSpPr/>
            <p:nvPr/>
          </p:nvSpPr>
          <p:spPr>
            <a:xfrm>
              <a:off x="2199894" y="3568445"/>
              <a:ext cx="7779384" cy="10160"/>
            </a:xfrm>
            <a:custGeom>
              <a:avLst/>
              <a:gdLst/>
              <a:ahLst/>
              <a:cxnLst/>
              <a:rect l="l" t="t" r="r" b="b"/>
              <a:pathLst>
                <a:path w="7779384" h="10160">
                  <a:moveTo>
                    <a:pt x="0" y="0"/>
                  </a:moveTo>
                  <a:lnTo>
                    <a:pt x="7779258" y="9740"/>
                  </a:lnTo>
                </a:path>
              </a:pathLst>
            </a:custGeom>
            <a:ln w="38100">
              <a:solidFill>
                <a:srgbClr val="000000"/>
              </a:solidFill>
            </a:ln>
          </p:spPr>
          <p:txBody>
            <a:bodyPr wrap="square" lIns="0" tIns="0" rIns="0" bIns="0" rtlCol="0"/>
            <a:lstStyle/>
            <a:p>
              <a:endParaRPr/>
            </a:p>
          </p:txBody>
        </p:sp>
      </p:grpSp>
      <p:sp>
        <p:nvSpPr>
          <p:cNvPr id="8" name="object 8"/>
          <p:cNvSpPr txBox="1">
            <a:spLocks noGrp="1"/>
          </p:cNvSpPr>
          <p:nvPr>
            <p:ph type="title"/>
          </p:nvPr>
        </p:nvSpPr>
        <p:spPr>
          <a:xfrm>
            <a:off x="535940" y="420115"/>
            <a:ext cx="11120119" cy="566822"/>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1F3863"/>
                </a:solidFill>
              </a:rPr>
              <a:t>4</a:t>
            </a:r>
            <a:r>
              <a:rPr spc="-200" dirty="0">
                <a:solidFill>
                  <a:srgbClr val="1F3863"/>
                </a:solidFill>
              </a:rPr>
              <a:t> </a:t>
            </a:r>
            <a:r>
              <a:rPr lang="es-MX" spc="-145" dirty="0">
                <a:solidFill>
                  <a:srgbClr val="1F3863"/>
                </a:solidFill>
              </a:rPr>
              <a:t>Especificaciones de campo</a:t>
            </a:r>
            <a:endParaRPr spc="-50" dirty="0">
              <a:solidFill>
                <a:srgbClr val="1F3863"/>
              </a:solidFill>
            </a:endParaRPr>
          </a:p>
        </p:txBody>
      </p:sp>
      <p:sp>
        <p:nvSpPr>
          <p:cNvPr id="9" name="object 9"/>
          <p:cNvSpPr txBox="1"/>
          <p:nvPr/>
        </p:nvSpPr>
        <p:spPr>
          <a:xfrm>
            <a:off x="478428" y="3048000"/>
            <a:ext cx="1376680" cy="843821"/>
          </a:xfrm>
          <a:prstGeom prst="rect">
            <a:avLst/>
          </a:prstGeom>
        </p:spPr>
        <p:txBody>
          <a:bodyPr vert="horz" wrap="square" lIns="0" tIns="12700" rIns="0" bIns="0" rtlCol="0">
            <a:spAutoFit/>
          </a:bodyPr>
          <a:lstStyle/>
          <a:p>
            <a:pPr marL="12700" marR="5080">
              <a:lnSpc>
                <a:spcPct val="100000"/>
              </a:lnSpc>
              <a:spcBef>
                <a:spcPts val="100"/>
              </a:spcBef>
            </a:pPr>
            <a:r>
              <a:rPr lang="es-MX" sz="1800" dirty="0" smtClean="0">
                <a:latin typeface="Calibri"/>
                <a:cs typeface="Calibri"/>
              </a:rPr>
              <a:t>Todas las dimensiones son en cm</a:t>
            </a:r>
            <a:endParaRPr sz="1800" dirty="0">
              <a:latin typeface="Calibri"/>
              <a:cs typeface="Calibri"/>
            </a:endParaRPr>
          </a:p>
        </p:txBody>
      </p:sp>
      <p:sp>
        <p:nvSpPr>
          <p:cNvPr id="10" name="object 10"/>
          <p:cNvSpPr txBox="1"/>
          <p:nvPr/>
        </p:nvSpPr>
        <p:spPr>
          <a:xfrm>
            <a:off x="457200" y="4157578"/>
            <a:ext cx="1463461" cy="566822"/>
          </a:xfrm>
          <a:prstGeom prst="rect">
            <a:avLst/>
          </a:prstGeom>
        </p:spPr>
        <p:txBody>
          <a:bodyPr vert="horz" wrap="square" lIns="0" tIns="12700" rIns="0" bIns="0" rtlCol="0">
            <a:spAutoFit/>
          </a:bodyPr>
          <a:lstStyle/>
          <a:p>
            <a:pPr marL="12700">
              <a:lnSpc>
                <a:spcPct val="100000"/>
              </a:lnSpc>
              <a:spcBef>
                <a:spcPts val="100"/>
              </a:spcBef>
            </a:pPr>
            <a:r>
              <a:rPr lang="es-MX" sz="1800" dirty="0" smtClean="0">
                <a:latin typeface="Calibri"/>
                <a:cs typeface="Calibri"/>
              </a:rPr>
              <a:t>las ubicaciones son</a:t>
            </a:r>
            <a:r>
              <a:rPr sz="1800" dirty="0" smtClean="0">
                <a:latin typeface="Calibri"/>
                <a:cs typeface="Calibri"/>
              </a:rPr>
              <a:t>+/-</a:t>
            </a:r>
            <a:r>
              <a:rPr sz="1800" spc="-10" dirty="0" smtClean="0">
                <a:latin typeface="Calibri"/>
                <a:cs typeface="Calibri"/>
              </a:rPr>
              <a:t> </a:t>
            </a:r>
            <a:r>
              <a:rPr sz="1800" spc="-25" dirty="0">
                <a:latin typeface="Calibri"/>
                <a:cs typeface="Calibri"/>
              </a:rPr>
              <a:t>2cm</a:t>
            </a:r>
            <a:endParaRPr sz="1800" dirty="0">
              <a:latin typeface="Calibri"/>
              <a:cs typeface="Calibri"/>
            </a:endParaRPr>
          </a:p>
        </p:txBody>
      </p:sp>
      <p:sp>
        <p:nvSpPr>
          <p:cNvPr id="11" name="object 11"/>
          <p:cNvSpPr txBox="1"/>
          <p:nvPr/>
        </p:nvSpPr>
        <p:spPr>
          <a:xfrm>
            <a:off x="9737617" y="3134432"/>
            <a:ext cx="184150"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Calibri"/>
                <a:cs typeface="Calibri"/>
              </a:rPr>
              <a:t>X</a:t>
            </a:r>
            <a:endParaRPr sz="2400">
              <a:latin typeface="Calibri"/>
              <a:cs typeface="Calibri"/>
            </a:endParaRPr>
          </a:p>
        </p:txBody>
      </p:sp>
      <p:sp>
        <p:nvSpPr>
          <p:cNvPr id="12" name="object 12"/>
          <p:cNvSpPr txBox="1"/>
          <p:nvPr/>
        </p:nvSpPr>
        <p:spPr>
          <a:xfrm>
            <a:off x="7935335" y="1330626"/>
            <a:ext cx="173990"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Calibri"/>
                <a:cs typeface="Calibri"/>
              </a:rPr>
              <a:t>Y</a:t>
            </a:r>
            <a:endParaRPr sz="2400">
              <a:latin typeface="Calibri"/>
              <a:cs typeface="Calibri"/>
            </a:endParaRPr>
          </a:p>
        </p:txBody>
      </p:sp>
      <p:grpSp>
        <p:nvGrpSpPr>
          <p:cNvPr id="13" name="object 13"/>
          <p:cNvGrpSpPr/>
          <p:nvPr/>
        </p:nvGrpSpPr>
        <p:grpSpPr>
          <a:xfrm>
            <a:off x="2662427" y="1886711"/>
            <a:ext cx="6997065" cy="3362325"/>
            <a:chOff x="2662427" y="1886711"/>
            <a:chExt cx="6997065" cy="3362325"/>
          </a:xfrm>
        </p:grpSpPr>
        <p:sp>
          <p:nvSpPr>
            <p:cNvPr id="14" name="object 14"/>
            <p:cNvSpPr/>
            <p:nvPr/>
          </p:nvSpPr>
          <p:spPr>
            <a:xfrm>
              <a:off x="3537966" y="4141469"/>
              <a:ext cx="0" cy="1088390"/>
            </a:xfrm>
            <a:custGeom>
              <a:avLst/>
              <a:gdLst/>
              <a:ahLst/>
              <a:cxnLst/>
              <a:rect l="l" t="t" r="r" b="b"/>
              <a:pathLst>
                <a:path h="1088389">
                  <a:moveTo>
                    <a:pt x="0" y="0"/>
                  </a:moveTo>
                  <a:lnTo>
                    <a:pt x="0" y="1088135"/>
                  </a:lnTo>
                </a:path>
              </a:pathLst>
            </a:custGeom>
            <a:ln w="38100">
              <a:solidFill>
                <a:srgbClr val="000000"/>
              </a:solidFill>
            </a:ln>
          </p:spPr>
          <p:txBody>
            <a:bodyPr wrap="square" lIns="0" tIns="0" rIns="0" bIns="0" rtlCol="0"/>
            <a:lstStyle/>
            <a:p>
              <a:endParaRPr/>
            </a:p>
          </p:txBody>
        </p:sp>
        <p:sp>
          <p:nvSpPr>
            <p:cNvPr id="15" name="object 15"/>
            <p:cNvSpPr/>
            <p:nvPr/>
          </p:nvSpPr>
          <p:spPr>
            <a:xfrm>
              <a:off x="4795264" y="4141469"/>
              <a:ext cx="10795" cy="1086485"/>
            </a:xfrm>
            <a:custGeom>
              <a:avLst/>
              <a:gdLst/>
              <a:ahLst/>
              <a:cxnLst/>
              <a:rect l="l" t="t" r="r" b="b"/>
              <a:pathLst>
                <a:path w="10795" h="1086485">
                  <a:moveTo>
                    <a:pt x="10680" y="0"/>
                  </a:moveTo>
                  <a:lnTo>
                    <a:pt x="0" y="1086015"/>
                  </a:lnTo>
                </a:path>
              </a:pathLst>
            </a:custGeom>
            <a:ln w="38100">
              <a:solidFill>
                <a:srgbClr val="000000"/>
              </a:solidFill>
            </a:ln>
          </p:spPr>
          <p:txBody>
            <a:bodyPr wrap="square" lIns="0" tIns="0" rIns="0" bIns="0" rtlCol="0"/>
            <a:lstStyle/>
            <a:p>
              <a:endParaRPr/>
            </a:p>
          </p:txBody>
        </p:sp>
        <p:sp>
          <p:nvSpPr>
            <p:cNvPr id="16" name="object 16"/>
            <p:cNvSpPr/>
            <p:nvPr/>
          </p:nvSpPr>
          <p:spPr>
            <a:xfrm>
              <a:off x="7325106" y="4141469"/>
              <a:ext cx="9525" cy="1088390"/>
            </a:xfrm>
            <a:custGeom>
              <a:avLst/>
              <a:gdLst/>
              <a:ahLst/>
              <a:cxnLst/>
              <a:rect l="l" t="t" r="r" b="b"/>
              <a:pathLst>
                <a:path w="9525" h="1088389">
                  <a:moveTo>
                    <a:pt x="0" y="0"/>
                  </a:moveTo>
                  <a:lnTo>
                    <a:pt x="9144" y="1088135"/>
                  </a:lnTo>
                </a:path>
              </a:pathLst>
            </a:custGeom>
            <a:ln w="38100">
              <a:solidFill>
                <a:srgbClr val="000000"/>
              </a:solidFill>
            </a:ln>
          </p:spPr>
          <p:txBody>
            <a:bodyPr wrap="square" lIns="0" tIns="0" rIns="0" bIns="0" rtlCol="0"/>
            <a:lstStyle/>
            <a:p>
              <a:endParaRPr/>
            </a:p>
          </p:txBody>
        </p:sp>
        <p:sp>
          <p:nvSpPr>
            <p:cNvPr id="17" name="object 17"/>
            <p:cNvSpPr/>
            <p:nvPr/>
          </p:nvSpPr>
          <p:spPr>
            <a:xfrm>
              <a:off x="6061710" y="4141469"/>
              <a:ext cx="11430" cy="1088390"/>
            </a:xfrm>
            <a:custGeom>
              <a:avLst/>
              <a:gdLst/>
              <a:ahLst/>
              <a:cxnLst/>
              <a:rect l="l" t="t" r="r" b="b"/>
              <a:pathLst>
                <a:path w="11429" h="1088389">
                  <a:moveTo>
                    <a:pt x="0" y="0"/>
                  </a:moveTo>
                  <a:lnTo>
                    <a:pt x="10820" y="1088135"/>
                  </a:lnTo>
                </a:path>
              </a:pathLst>
            </a:custGeom>
            <a:ln w="38100">
              <a:solidFill>
                <a:srgbClr val="000000"/>
              </a:solidFill>
            </a:ln>
          </p:spPr>
          <p:txBody>
            <a:bodyPr wrap="square" lIns="0" tIns="0" rIns="0" bIns="0" rtlCol="0"/>
            <a:lstStyle/>
            <a:p>
              <a:endParaRPr/>
            </a:p>
          </p:txBody>
        </p:sp>
        <p:sp>
          <p:nvSpPr>
            <p:cNvPr id="18" name="object 18"/>
            <p:cNvSpPr/>
            <p:nvPr/>
          </p:nvSpPr>
          <p:spPr>
            <a:xfrm>
              <a:off x="8893301" y="4141469"/>
              <a:ext cx="10795" cy="1088390"/>
            </a:xfrm>
            <a:custGeom>
              <a:avLst/>
              <a:gdLst/>
              <a:ahLst/>
              <a:cxnLst/>
              <a:rect l="l" t="t" r="r" b="b"/>
              <a:pathLst>
                <a:path w="10795" h="1088389">
                  <a:moveTo>
                    <a:pt x="0" y="0"/>
                  </a:moveTo>
                  <a:lnTo>
                    <a:pt x="10617" y="1088135"/>
                  </a:lnTo>
                </a:path>
              </a:pathLst>
            </a:custGeom>
            <a:ln w="38100">
              <a:solidFill>
                <a:srgbClr val="000000"/>
              </a:solidFill>
            </a:ln>
          </p:spPr>
          <p:txBody>
            <a:bodyPr wrap="square" lIns="0" tIns="0" rIns="0" bIns="0" rtlCol="0"/>
            <a:lstStyle/>
            <a:p>
              <a:endParaRPr/>
            </a:p>
          </p:txBody>
        </p:sp>
        <p:sp>
          <p:nvSpPr>
            <p:cNvPr id="19" name="object 19"/>
            <p:cNvSpPr/>
            <p:nvPr/>
          </p:nvSpPr>
          <p:spPr>
            <a:xfrm>
              <a:off x="2695193" y="1927097"/>
              <a:ext cx="847725" cy="1030605"/>
            </a:xfrm>
            <a:custGeom>
              <a:avLst/>
              <a:gdLst/>
              <a:ahLst/>
              <a:cxnLst/>
              <a:rect l="l" t="t" r="r" b="b"/>
              <a:pathLst>
                <a:path w="847725" h="1030605">
                  <a:moveTo>
                    <a:pt x="0" y="0"/>
                  </a:moveTo>
                  <a:lnTo>
                    <a:pt x="847140" y="1030389"/>
                  </a:lnTo>
                </a:path>
              </a:pathLst>
            </a:custGeom>
            <a:ln w="38100">
              <a:solidFill>
                <a:srgbClr val="000000"/>
              </a:solidFill>
            </a:ln>
          </p:spPr>
          <p:txBody>
            <a:bodyPr wrap="square" lIns="0" tIns="0" rIns="0" bIns="0" rtlCol="0"/>
            <a:lstStyle/>
            <a:p>
              <a:endParaRPr/>
            </a:p>
          </p:txBody>
        </p:sp>
        <p:sp>
          <p:nvSpPr>
            <p:cNvPr id="20" name="object 20"/>
            <p:cNvSpPr/>
            <p:nvPr/>
          </p:nvSpPr>
          <p:spPr>
            <a:xfrm>
              <a:off x="3932681" y="1908809"/>
              <a:ext cx="873125" cy="1048385"/>
            </a:xfrm>
            <a:custGeom>
              <a:avLst/>
              <a:gdLst/>
              <a:ahLst/>
              <a:cxnLst/>
              <a:rect l="l" t="t" r="r" b="b"/>
              <a:pathLst>
                <a:path w="873125" h="1048385">
                  <a:moveTo>
                    <a:pt x="0" y="0"/>
                  </a:moveTo>
                  <a:lnTo>
                    <a:pt x="873125" y="1048016"/>
                  </a:lnTo>
                </a:path>
              </a:pathLst>
            </a:custGeom>
            <a:ln w="38100">
              <a:solidFill>
                <a:srgbClr val="000000"/>
              </a:solidFill>
            </a:ln>
          </p:spPr>
          <p:txBody>
            <a:bodyPr wrap="square" lIns="0" tIns="0" rIns="0" bIns="0" rtlCol="0"/>
            <a:lstStyle/>
            <a:p>
              <a:endParaRPr/>
            </a:p>
          </p:txBody>
        </p:sp>
        <p:sp>
          <p:nvSpPr>
            <p:cNvPr id="21" name="object 21"/>
            <p:cNvSpPr/>
            <p:nvPr/>
          </p:nvSpPr>
          <p:spPr>
            <a:xfrm>
              <a:off x="5205222" y="1905761"/>
              <a:ext cx="847725" cy="1030605"/>
            </a:xfrm>
            <a:custGeom>
              <a:avLst/>
              <a:gdLst/>
              <a:ahLst/>
              <a:cxnLst/>
              <a:rect l="l" t="t" r="r" b="b"/>
              <a:pathLst>
                <a:path w="847725" h="1030605">
                  <a:moveTo>
                    <a:pt x="0" y="0"/>
                  </a:moveTo>
                  <a:lnTo>
                    <a:pt x="847140" y="1030389"/>
                  </a:lnTo>
                </a:path>
              </a:pathLst>
            </a:custGeom>
            <a:ln w="38100">
              <a:solidFill>
                <a:srgbClr val="000000"/>
              </a:solidFill>
            </a:ln>
          </p:spPr>
          <p:txBody>
            <a:bodyPr wrap="square" lIns="0" tIns="0" rIns="0" bIns="0" rtlCol="0"/>
            <a:lstStyle/>
            <a:p>
              <a:endParaRPr/>
            </a:p>
          </p:txBody>
        </p:sp>
        <p:sp>
          <p:nvSpPr>
            <p:cNvPr id="22" name="object 22"/>
            <p:cNvSpPr/>
            <p:nvPr/>
          </p:nvSpPr>
          <p:spPr>
            <a:xfrm>
              <a:off x="6482333" y="1917953"/>
              <a:ext cx="847725" cy="1030605"/>
            </a:xfrm>
            <a:custGeom>
              <a:avLst/>
              <a:gdLst/>
              <a:ahLst/>
              <a:cxnLst/>
              <a:rect l="l" t="t" r="r" b="b"/>
              <a:pathLst>
                <a:path w="847725" h="1030605">
                  <a:moveTo>
                    <a:pt x="0" y="0"/>
                  </a:moveTo>
                  <a:lnTo>
                    <a:pt x="847140" y="1030389"/>
                  </a:lnTo>
                </a:path>
              </a:pathLst>
            </a:custGeom>
            <a:ln w="38100">
              <a:solidFill>
                <a:srgbClr val="000000"/>
              </a:solidFill>
            </a:ln>
          </p:spPr>
          <p:txBody>
            <a:bodyPr wrap="square" lIns="0" tIns="0" rIns="0" bIns="0" rtlCol="0"/>
            <a:lstStyle/>
            <a:p>
              <a:endParaRPr/>
            </a:p>
          </p:txBody>
        </p:sp>
        <p:sp>
          <p:nvSpPr>
            <p:cNvPr id="23" name="object 23"/>
            <p:cNvSpPr/>
            <p:nvPr/>
          </p:nvSpPr>
          <p:spPr>
            <a:xfrm>
              <a:off x="2662428" y="4370831"/>
              <a:ext cx="6997065" cy="459105"/>
            </a:xfrm>
            <a:custGeom>
              <a:avLst/>
              <a:gdLst/>
              <a:ahLst/>
              <a:cxnLst/>
              <a:rect l="l" t="t" r="r" b="b"/>
              <a:pathLst>
                <a:path w="6997065" h="459104">
                  <a:moveTo>
                    <a:pt x="432803" y="0"/>
                  </a:moveTo>
                  <a:lnTo>
                    <a:pt x="0" y="0"/>
                  </a:lnTo>
                  <a:lnTo>
                    <a:pt x="0" y="458724"/>
                  </a:lnTo>
                  <a:lnTo>
                    <a:pt x="432803" y="458724"/>
                  </a:lnTo>
                  <a:lnTo>
                    <a:pt x="432803" y="0"/>
                  </a:lnTo>
                  <a:close/>
                </a:path>
                <a:path w="6997065" h="459104">
                  <a:moveTo>
                    <a:pt x="3003791" y="0"/>
                  </a:moveTo>
                  <a:lnTo>
                    <a:pt x="2570988" y="0"/>
                  </a:lnTo>
                  <a:lnTo>
                    <a:pt x="2570988" y="458724"/>
                  </a:lnTo>
                  <a:lnTo>
                    <a:pt x="3003791" y="458724"/>
                  </a:lnTo>
                  <a:lnTo>
                    <a:pt x="3003791" y="0"/>
                  </a:lnTo>
                  <a:close/>
                </a:path>
                <a:path w="6997065" h="459104">
                  <a:moveTo>
                    <a:pt x="4294632" y="0"/>
                  </a:moveTo>
                  <a:lnTo>
                    <a:pt x="3861816" y="0"/>
                  </a:lnTo>
                  <a:lnTo>
                    <a:pt x="3861816" y="458724"/>
                  </a:lnTo>
                  <a:lnTo>
                    <a:pt x="4294632" y="458724"/>
                  </a:lnTo>
                  <a:lnTo>
                    <a:pt x="4294632" y="0"/>
                  </a:lnTo>
                  <a:close/>
                </a:path>
                <a:path w="6997065" h="459104">
                  <a:moveTo>
                    <a:pt x="6996684" y="0"/>
                  </a:moveTo>
                  <a:lnTo>
                    <a:pt x="6563868" y="0"/>
                  </a:lnTo>
                  <a:lnTo>
                    <a:pt x="6563868" y="458724"/>
                  </a:lnTo>
                  <a:lnTo>
                    <a:pt x="6996684" y="458724"/>
                  </a:lnTo>
                  <a:lnTo>
                    <a:pt x="6996684" y="0"/>
                  </a:lnTo>
                  <a:close/>
                </a:path>
              </a:pathLst>
            </a:custGeom>
            <a:solidFill>
              <a:srgbClr val="BE9000"/>
            </a:solidFill>
          </p:spPr>
          <p:txBody>
            <a:bodyPr wrap="square" lIns="0" tIns="0" rIns="0" bIns="0" rtlCol="0"/>
            <a:lstStyle/>
            <a:p>
              <a:endParaRPr/>
            </a:p>
          </p:txBody>
        </p:sp>
        <p:sp>
          <p:nvSpPr>
            <p:cNvPr id="24" name="object 24"/>
            <p:cNvSpPr/>
            <p:nvPr/>
          </p:nvSpPr>
          <p:spPr>
            <a:xfrm>
              <a:off x="4777739" y="2135123"/>
              <a:ext cx="433070" cy="460375"/>
            </a:xfrm>
            <a:custGeom>
              <a:avLst/>
              <a:gdLst/>
              <a:ahLst/>
              <a:cxnLst/>
              <a:rect l="l" t="t" r="r" b="b"/>
              <a:pathLst>
                <a:path w="433070" h="460375">
                  <a:moveTo>
                    <a:pt x="432815" y="0"/>
                  </a:moveTo>
                  <a:lnTo>
                    <a:pt x="0" y="0"/>
                  </a:lnTo>
                  <a:lnTo>
                    <a:pt x="0" y="460248"/>
                  </a:lnTo>
                  <a:lnTo>
                    <a:pt x="432815" y="460248"/>
                  </a:lnTo>
                  <a:lnTo>
                    <a:pt x="432815" y="0"/>
                  </a:lnTo>
                  <a:close/>
                </a:path>
              </a:pathLst>
            </a:custGeom>
            <a:solidFill>
              <a:srgbClr val="FFFFFF"/>
            </a:solidFill>
          </p:spPr>
          <p:txBody>
            <a:bodyPr wrap="square" lIns="0" tIns="0" rIns="0" bIns="0" rtlCol="0"/>
            <a:lstStyle/>
            <a:p>
              <a:endParaRPr/>
            </a:p>
          </p:txBody>
        </p:sp>
        <p:sp>
          <p:nvSpPr>
            <p:cNvPr id="25" name="object 25"/>
            <p:cNvSpPr/>
            <p:nvPr/>
          </p:nvSpPr>
          <p:spPr>
            <a:xfrm>
              <a:off x="4777739" y="2135123"/>
              <a:ext cx="433070" cy="460375"/>
            </a:xfrm>
            <a:custGeom>
              <a:avLst/>
              <a:gdLst/>
              <a:ahLst/>
              <a:cxnLst/>
              <a:rect l="l" t="t" r="r" b="b"/>
              <a:pathLst>
                <a:path w="433070" h="460375">
                  <a:moveTo>
                    <a:pt x="0" y="0"/>
                  </a:moveTo>
                  <a:lnTo>
                    <a:pt x="432815" y="0"/>
                  </a:lnTo>
                  <a:lnTo>
                    <a:pt x="432815" y="460248"/>
                  </a:lnTo>
                  <a:lnTo>
                    <a:pt x="0" y="460248"/>
                  </a:lnTo>
                  <a:lnTo>
                    <a:pt x="0" y="0"/>
                  </a:lnTo>
                  <a:close/>
                </a:path>
              </a:pathLst>
            </a:custGeom>
            <a:ln w="12192">
              <a:solidFill>
                <a:srgbClr val="000000"/>
              </a:solidFill>
            </a:ln>
          </p:spPr>
          <p:txBody>
            <a:bodyPr wrap="square" lIns="0" tIns="0" rIns="0" bIns="0" rtlCol="0"/>
            <a:lstStyle/>
            <a:p>
              <a:endParaRPr/>
            </a:p>
          </p:txBody>
        </p:sp>
      </p:grpSp>
      <p:sp>
        <p:nvSpPr>
          <p:cNvPr id="26" name="object 26"/>
          <p:cNvSpPr txBox="1"/>
          <p:nvPr/>
        </p:nvSpPr>
        <p:spPr>
          <a:xfrm>
            <a:off x="4844596" y="3211403"/>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60</a:t>
            </a:r>
            <a:endParaRPr sz="1600">
              <a:latin typeface="Calibri"/>
              <a:cs typeface="Calibri"/>
            </a:endParaRPr>
          </a:p>
        </p:txBody>
      </p:sp>
      <p:grpSp>
        <p:nvGrpSpPr>
          <p:cNvPr id="27" name="object 27"/>
          <p:cNvGrpSpPr/>
          <p:nvPr/>
        </p:nvGrpSpPr>
        <p:grpSpPr>
          <a:xfrm>
            <a:off x="2165350" y="1103249"/>
            <a:ext cx="8041640" cy="3033395"/>
            <a:chOff x="2165350" y="1103249"/>
            <a:chExt cx="8041640" cy="3033395"/>
          </a:xfrm>
        </p:grpSpPr>
        <p:sp>
          <p:nvSpPr>
            <p:cNvPr id="28" name="object 28"/>
            <p:cNvSpPr/>
            <p:nvPr/>
          </p:nvSpPr>
          <p:spPr>
            <a:xfrm>
              <a:off x="10005059" y="3232403"/>
              <a:ext cx="195580" cy="763905"/>
            </a:xfrm>
            <a:custGeom>
              <a:avLst/>
              <a:gdLst/>
              <a:ahLst/>
              <a:cxnLst/>
              <a:rect l="l" t="t" r="r" b="b"/>
              <a:pathLst>
                <a:path w="195579" h="763904">
                  <a:moveTo>
                    <a:pt x="195072" y="0"/>
                  </a:moveTo>
                  <a:lnTo>
                    <a:pt x="0" y="0"/>
                  </a:lnTo>
                  <a:lnTo>
                    <a:pt x="0" y="763524"/>
                  </a:lnTo>
                  <a:lnTo>
                    <a:pt x="195072" y="763524"/>
                  </a:lnTo>
                  <a:lnTo>
                    <a:pt x="195072" y="0"/>
                  </a:lnTo>
                  <a:close/>
                </a:path>
              </a:pathLst>
            </a:custGeom>
            <a:solidFill>
              <a:srgbClr val="006FC0"/>
            </a:solidFill>
          </p:spPr>
          <p:txBody>
            <a:bodyPr wrap="square" lIns="0" tIns="0" rIns="0" bIns="0" rtlCol="0"/>
            <a:lstStyle/>
            <a:p>
              <a:endParaRPr/>
            </a:p>
          </p:txBody>
        </p:sp>
        <p:sp>
          <p:nvSpPr>
            <p:cNvPr id="29" name="object 29"/>
            <p:cNvSpPr/>
            <p:nvPr/>
          </p:nvSpPr>
          <p:spPr>
            <a:xfrm>
              <a:off x="10005059" y="3232403"/>
              <a:ext cx="195580" cy="763905"/>
            </a:xfrm>
            <a:custGeom>
              <a:avLst/>
              <a:gdLst/>
              <a:ahLst/>
              <a:cxnLst/>
              <a:rect l="l" t="t" r="r" b="b"/>
              <a:pathLst>
                <a:path w="195579" h="763904">
                  <a:moveTo>
                    <a:pt x="0" y="0"/>
                  </a:moveTo>
                  <a:lnTo>
                    <a:pt x="195072" y="0"/>
                  </a:lnTo>
                  <a:lnTo>
                    <a:pt x="195072" y="763524"/>
                  </a:lnTo>
                  <a:lnTo>
                    <a:pt x="0" y="763524"/>
                  </a:lnTo>
                  <a:lnTo>
                    <a:pt x="0" y="0"/>
                  </a:lnTo>
                  <a:close/>
                </a:path>
              </a:pathLst>
            </a:custGeom>
            <a:ln w="12192">
              <a:solidFill>
                <a:srgbClr val="000000"/>
              </a:solidFill>
            </a:ln>
          </p:spPr>
          <p:txBody>
            <a:bodyPr wrap="square" lIns="0" tIns="0" rIns="0" bIns="0" rtlCol="0"/>
            <a:lstStyle/>
            <a:p>
              <a:endParaRPr/>
            </a:p>
          </p:txBody>
        </p:sp>
        <p:sp>
          <p:nvSpPr>
            <p:cNvPr id="30" name="object 30"/>
            <p:cNvSpPr/>
            <p:nvPr/>
          </p:nvSpPr>
          <p:spPr>
            <a:xfrm>
              <a:off x="3526536" y="2973324"/>
              <a:ext cx="10160" cy="1159510"/>
            </a:xfrm>
            <a:custGeom>
              <a:avLst/>
              <a:gdLst/>
              <a:ahLst/>
              <a:cxnLst/>
              <a:rect l="l" t="t" r="r" b="b"/>
              <a:pathLst>
                <a:path w="10160" h="1159510">
                  <a:moveTo>
                    <a:pt x="0" y="0"/>
                  </a:moveTo>
                  <a:lnTo>
                    <a:pt x="9994" y="1159281"/>
                  </a:lnTo>
                </a:path>
              </a:pathLst>
            </a:custGeom>
            <a:ln w="6096">
              <a:solidFill>
                <a:srgbClr val="00AFEF"/>
              </a:solidFill>
              <a:prstDash val="lgDash"/>
            </a:ln>
          </p:spPr>
          <p:txBody>
            <a:bodyPr wrap="square" lIns="0" tIns="0" rIns="0" bIns="0" rtlCol="0"/>
            <a:lstStyle/>
            <a:p>
              <a:endParaRPr/>
            </a:p>
          </p:txBody>
        </p:sp>
        <p:sp>
          <p:nvSpPr>
            <p:cNvPr id="31" name="object 31"/>
            <p:cNvSpPr/>
            <p:nvPr/>
          </p:nvSpPr>
          <p:spPr>
            <a:xfrm>
              <a:off x="4762500" y="2935224"/>
              <a:ext cx="31115" cy="1198245"/>
            </a:xfrm>
            <a:custGeom>
              <a:avLst/>
              <a:gdLst/>
              <a:ahLst/>
              <a:cxnLst/>
              <a:rect l="l" t="t" r="r" b="b"/>
              <a:pathLst>
                <a:path w="31114" h="1198245">
                  <a:moveTo>
                    <a:pt x="0" y="0"/>
                  </a:moveTo>
                  <a:lnTo>
                    <a:pt x="31089" y="1197711"/>
                  </a:lnTo>
                </a:path>
              </a:pathLst>
            </a:custGeom>
            <a:ln w="6096">
              <a:solidFill>
                <a:srgbClr val="00AFEF"/>
              </a:solidFill>
              <a:prstDash val="lgDash"/>
            </a:ln>
          </p:spPr>
          <p:txBody>
            <a:bodyPr wrap="square" lIns="0" tIns="0" rIns="0" bIns="0" rtlCol="0"/>
            <a:lstStyle/>
            <a:p>
              <a:endParaRPr/>
            </a:p>
          </p:txBody>
        </p:sp>
        <p:sp>
          <p:nvSpPr>
            <p:cNvPr id="32" name="object 32"/>
            <p:cNvSpPr/>
            <p:nvPr/>
          </p:nvSpPr>
          <p:spPr>
            <a:xfrm>
              <a:off x="6054847" y="2961131"/>
              <a:ext cx="16510" cy="1172210"/>
            </a:xfrm>
            <a:custGeom>
              <a:avLst/>
              <a:gdLst/>
              <a:ahLst/>
              <a:cxnLst/>
              <a:rect l="l" t="t" r="r" b="b"/>
              <a:pathLst>
                <a:path w="16510" h="1172210">
                  <a:moveTo>
                    <a:pt x="16484" y="0"/>
                  </a:moveTo>
                  <a:lnTo>
                    <a:pt x="0" y="1172032"/>
                  </a:lnTo>
                </a:path>
              </a:pathLst>
            </a:custGeom>
            <a:ln w="6096">
              <a:solidFill>
                <a:srgbClr val="00AFEF"/>
              </a:solidFill>
              <a:prstDash val="lgDash"/>
            </a:ln>
          </p:spPr>
          <p:txBody>
            <a:bodyPr wrap="square" lIns="0" tIns="0" rIns="0" bIns="0" rtlCol="0"/>
            <a:lstStyle/>
            <a:p>
              <a:endParaRPr/>
            </a:p>
          </p:txBody>
        </p:sp>
        <p:sp>
          <p:nvSpPr>
            <p:cNvPr id="33" name="object 33"/>
            <p:cNvSpPr/>
            <p:nvPr/>
          </p:nvSpPr>
          <p:spPr>
            <a:xfrm>
              <a:off x="7328915" y="2997708"/>
              <a:ext cx="10160" cy="1113155"/>
            </a:xfrm>
            <a:custGeom>
              <a:avLst/>
              <a:gdLst/>
              <a:ahLst/>
              <a:cxnLst/>
              <a:rect l="l" t="t" r="r" b="b"/>
              <a:pathLst>
                <a:path w="10159" h="1113154">
                  <a:moveTo>
                    <a:pt x="0" y="0"/>
                  </a:moveTo>
                  <a:lnTo>
                    <a:pt x="9944" y="1112926"/>
                  </a:lnTo>
                </a:path>
              </a:pathLst>
            </a:custGeom>
            <a:ln w="6096">
              <a:solidFill>
                <a:srgbClr val="00AFEF"/>
              </a:solidFill>
              <a:prstDash val="lgDash"/>
            </a:ln>
          </p:spPr>
          <p:txBody>
            <a:bodyPr wrap="square" lIns="0" tIns="0" rIns="0" bIns="0" rtlCol="0"/>
            <a:lstStyle/>
            <a:p>
              <a:endParaRPr/>
            </a:p>
          </p:txBody>
        </p:sp>
        <p:sp>
          <p:nvSpPr>
            <p:cNvPr id="34" name="object 34"/>
            <p:cNvSpPr/>
            <p:nvPr/>
          </p:nvSpPr>
          <p:spPr>
            <a:xfrm>
              <a:off x="2656331" y="1223772"/>
              <a:ext cx="0" cy="770890"/>
            </a:xfrm>
            <a:custGeom>
              <a:avLst/>
              <a:gdLst/>
              <a:ahLst/>
              <a:cxnLst/>
              <a:rect l="l" t="t" r="r" b="b"/>
              <a:pathLst>
                <a:path h="770889">
                  <a:moveTo>
                    <a:pt x="0" y="0"/>
                  </a:moveTo>
                  <a:lnTo>
                    <a:pt x="0" y="770432"/>
                  </a:lnTo>
                </a:path>
              </a:pathLst>
            </a:custGeom>
            <a:ln w="6096">
              <a:solidFill>
                <a:srgbClr val="00AFEF"/>
              </a:solidFill>
              <a:prstDash val="lgDash"/>
            </a:ln>
          </p:spPr>
          <p:txBody>
            <a:bodyPr wrap="square" lIns="0" tIns="0" rIns="0" bIns="0" rtlCol="0"/>
            <a:lstStyle/>
            <a:p>
              <a:endParaRPr/>
            </a:p>
          </p:txBody>
        </p:sp>
        <p:sp>
          <p:nvSpPr>
            <p:cNvPr id="35" name="object 35"/>
            <p:cNvSpPr/>
            <p:nvPr/>
          </p:nvSpPr>
          <p:spPr>
            <a:xfrm>
              <a:off x="3931920" y="1147572"/>
              <a:ext cx="38735" cy="1555750"/>
            </a:xfrm>
            <a:custGeom>
              <a:avLst/>
              <a:gdLst/>
              <a:ahLst/>
              <a:cxnLst/>
              <a:rect l="l" t="t" r="r" b="b"/>
              <a:pathLst>
                <a:path w="38735" h="1555750">
                  <a:moveTo>
                    <a:pt x="0" y="0"/>
                  </a:moveTo>
                  <a:lnTo>
                    <a:pt x="38341" y="1555572"/>
                  </a:lnTo>
                </a:path>
              </a:pathLst>
            </a:custGeom>
            <a:ln w="6096">
              <a:solidFill>
                <a:srgbClr val="00AFEF"/>
              </a:solidFill>
              <a:prstDash val="lgDash"/>
            </a:ln>
          </p:spPr>
          <p:txBody>
            <a:bodyPr wrap="square" lIns="0" tIns="0" rIns="0" bIns="0" rtlCol="0"/>
            <a:lstStyle/>
            <a:p>
              <a:endParaRPr/>
            </a:p>
          </p:txBody>
        </p:sp>
        <p:sp>
          <p:nvSpPr>
            <p:cNvPr id="36" name="object 36"/>
            <p:cNvSpPr/>
            <p:nvPr/>
          </p:nvSpPr>
          <p:spPr>
            <a:xfrm>
              <a:off x="5224272" y="1147572"/>
              <a:ext cx="12065" cy="1666239"/>
            </a:xfrm>
            <a:custGeom>
              <a:avLst/>
              <a:gdLst/>
              <a:ahLst/>
              <a:cxnLst/>
              <a:rect l="l" t="t" r="r" b="b"/>
              <a:pathLst>
                <a:path w="12064" h="1666239">
                  <a:moveTo>
                    <a:pt x="0" y="0"/>
                  </a:moveTo>
                  <a:lnTo>
                    <a:pt x="11607" y="1665795"/>
                  </a:lnTo>
                </a:path>
              </a:pathLst>
            </a:custGeom>
            <a:ln w="6096">
              <a:solidFill>
                <a:srgbClr val="00AFEF"/>
              </a:solidFill>
              <a:prstDash val="lgDash"/>
            </a:ln>
          </p:spPr>
          <p:txBody>
            <a:bodyPr wrap="square" lIns="0" tIns="0" rIns="0" bIns="0" rtlCol="0"/>
            <a:lstStyle/>
            <a:p>
              <a:endParaRPr/>
            </a:p>
          </p:txBody>
        </p:sp>
        <p:sp>
          <p:nvSpPr>
            <p:cNvPr id="37" name="object 37"/>
            <p:cNvSpPr/>
            <p:nvPr/>
          </p:nvSpPr>
          <p:spPr>
            <a:xfrm>
              <a:off x="6524244" y="1106424"/>
              <a:ext cx="0" cy="1597660"/>
            </a:xfrm>
            <a:custGeom>
              <a:avLst/>
              <a:gdLst/>
              <a:ahLst/>
              <a:cxnLst/>
              <a:rect l="l" t="t" r="r" b="b"/>
              <a:pathLst>
                <a:path h="1597660">
                  <a:moveTo>
                    <a:pt x="0" y="0"/>
                  </a:moveTo>
                  <a:lnTo>
                    <a:pt x="0" y="1597291"/>
                  </a:lnTo>
                </a:path>
              </a:pathLst>
            </a:custGeom>
            <a:ln w="6096">
              <a:solidFill>
                <a:srgbClr val="00AFEF"/>
              </a:solidFill>
              <a:prstDash val="lgDash"/>
            </a:ln>
          </p:spPr>
          <p:txBody>
            <a:bodyPr wrap="square" lIns="0" tIns="0" rIns="0" bIns="0" rtlCol="0"/>
            <a:lstStyle/>
            <a:p>
              <a:endParaRPr/>
            </a:p>
          </p:txBody>
        </p:sp>
        <p:sp>
          <p:nvSpPr>
            <p:cNvPr id="38" name="object 38"/>
            <p:cNvSpPr/>
            <p:nvPr/>
          </p:nvSpPr>
          <p:spPr>
            <a:xfrm>
              <a:off x="2188464" y="1106424"/>
              <a:ext cx="0" cy="1130300"/>
            </a:xfrm>
            <a:custGeom>
              <a:avLst/>
              <a:gdLst/>
              <a:ahLst/>
              <a:cxnLst/>
              <a:rect l="l" t="t" r="r" b="b"/>
              <a:pathLst>
                <a:path h="1130300">
                  <a:moveTo>
                    <a:pt x="0" y="0"/>
                  </a:moveTo>
                  <a:lnTo>
                    <a:pt x="0" y="1129741"/>
                  </a:lnTo>
                </a:path>
              </a:pathLst>
            </a:custGeom>
            <a:ln w="6096">
              <a:solidFill>
                <a:srgbClr val="00AFEF"/>
              </a:solidFill>
              <a:prstDash val="lgDash"/>
            </a:ln>
          </p:spPr>
          <p:txBody>
            <a:bodyPr wrap="square" lIns="0" tIns="0" rIns="0" bIns="0" rtlCol="0"/>
            <a:lstStyle/>
            <a:p>
              <a:endParaRPr/>
            </a:p>
          </p:txBody>
        </p:sp>
        <p:sp>
          <p:nvSpPr>
            <p:cNvPr id="39" name="object 39"/>
            <p:cNvSpPr/>
            <p:nvPr/>
          </p:nvSpPr>
          <p:spPr>
            <a:xfrm>
              <a:off x="2188464" y="1807464"/>
              <a:ext cx="436880" cy="0"/>
            </a:xfrm>
            <a:custGeom>
              <a:avLst/>
              <a:gdLst/>
              <a:ahLst/>
              <a:cxnLst/>
              <a:rect l="l" t="t" r="r" b="b"/>
              <a:pathLst>
                <a:path w="436880">
                  <a:moveTo>
                    <a:pt x="0" y="0"/>
                  </a:moveTo>
                  <a:lnTo>
                    <a:pt x="436651" y="0"/>
                  </a:lnTo>
                </a:path>
              </a:pathLst>
            </a:custGeom>
            <a:ln w="12700">
              <a:solidFill>
                <a:srgbClr val="5B9BD4"/>
              </a:solidFill>
            </a:ln>
          </p:spPr>
          <p:txBody>
            <a:bodyPr wrap="square" lIns="0" tIns="0" rIns="0" bIns="0" rtlCol="0"/>
            <a:lstStyle/>
            <a:p>
              <a:endParaRPr/>
            </a:p>
          </p:txBody>
        </p:sp>
        <p:sp>
          <p:nvSpPr>
            <p:cNvPr id="40" name="object 40"/>
            <p:cNvSpPr/>
            <p:nvPr/>
          </p:nvSpPr>
          <p:spPr>
            <a:xfrm>
              <a:off x="2612423" y="1769361"/>
              <a:ext cx="76200" cy="76200"/>
            </a:xfrm>
            <a:custGeom>
              <a:avLst/>
              <a:gdLst/>
              <a:ahLst/>
              <a:cxnLst/>
              <a:rect l="l" t="t" r="r" b="b"/>
              <a:pathLst>
                <a:path w="76200" h="76200">
                  <a:moveTo>
                    <a:pt x="0" y="0"/>
                  </a:moveTo>
                  <a:lnTo>
                    <a:pt x="0" y="76200"/>
                  </a:lnTo>
                  <a:lnTo>
                    <a:pt x="76200" y="38100"/>
                  </a:lnTo>
                  <a:lnTo>
                    <a:pt x="0" y="0"/>
                  </a:lnTo>
                  <a:close/>
                </a:path>
              </a:pathLst>
            </a:custGeom>
            <a:solidFill>
              <a:srgbClr val="5B9BD4"/>
            </a:solidFill>
          </p:spPr>
          <p:txBody>
            <a:bodyPr wrap="square" lIns="0" tIns="0" rIns="0" bIns="0" rtlCol="0"/>
            <a:lstStyle/>
            <a:p>
              <a:endParaRPr/>
            </a:p>
          </p:txBody>
        </p:sp>
        <p:sp>
          <p:nvSpPr>
            <p:cNvPr id="41" name="object 41"/>
            <p:cNvSpPr/>
            <p:nvPr/>
          </p:nvSpPr>
          <p:spPr>
            <a:xfrm>
              <a:off x="2196084" y="1659636"/>
              <a:ext cx="1665605" cy="0"/>
            </a:xfrm>
            <a:custGeom>
              <a:avLst/>
              <a:gdLst/>
              <a:ahLst/>
              <a:cxnLst/>
              <a:rect l="l" t="t" r="r" b="b"/>
              <a:pathLst>
                <a:path w="1665604">
                  <a:moveTo>
                    <a:pt x="0" y="0"/>
                  </a:moveTo>
                  <a:lnTo>
                    <a:pt x="1665160" y="0"/>
                  </a:lnTo>
                </a:path>
              </a:pathLst>
            </a:custGeom>
            <a:ln w="12700">
              <a:solidFill>
                <a:srgbClr val="5B9BD4"/>
              </a:solidFill>
            </a:ln>
          </p:spPr>
          <p:txBody>
            <a:bodyPr wrap="square" lIns="0" tIns="0" rIns="0" bIns="0" rtlCol="0"/>
            <a:lstStyle/>
            <a:p>
              <a:endParaRPr/>
            </a:p>
          </p:txBody>
        </p:sp>
        <p:sp>
          <p:nvSpPr>
            <p:cNvPr id="42" name="object 42"/>
            <p:cNvSpPr/>
            <p:nvPr/>
          </p:nvSpPr>
          <p:spPr>
            <a:xfrm>
              <a:off x="3848543" y="1621533"/>
              <a:ext cx="76200" cy="76200"/>
            </a:xfrm>
            <a:custGeom>
              <a:avLst/>
              <a:gdLst/>
              <a:ahLst/>
              <a:cxnLst/>
              <a:rect l="l" t="t" r="r" b="b"/>
              <a:pathLst>
                <a:path w="76200" h="76200">
                  <a:moveTo>
                    <a:pt x="0" y="0"/>
                  </a:moveTo>
                  <a:lnTo>
                    <a:pt x="0" y="76200"/>
                  </a:lnTo>
                  <a:lnTo>
                    <a:pt x="76200" y="38100"/>
                  </a:lnTo>
                  <a:lnTo>
                    <a:pt x="0" y="0"/>
                  </a:lnTo>
                  <a:close/>
                </a:path>
              </a:pathLst>
            </a:custGeom>
            <a:solidFill>
              <a:srgbClr val="5B9BD4"/>
            </a:solidFill>
          </p:spPr>
          <p:txBody>
            <a:bodyPr wrap="square" lIns="0" tIns="0" rIns="0" bIns="0" rtlCol="0"/>
            <a:lstStyle/>
            <a:p>
              <a:endParaRPr/>
            </a:p>
          </p:txBody>
        </p:sp>
        <p:sp>
          <p:nvSpPr>
            <p:cNvPr id="43" name="object 43"/>
            <p:cNvSpPr/>
            <p:nvPr/>
          </p:nvSpPr>
          <p:spPr>
            <a:xfrm>
              <a:off x="2179320" y="1496568"/>
              <a:ext cx="2982595" cy="12065"/>
            </a:xfrm>
            <a:custGeom>
              <a:avLst/>
              <a:gdLst/>
              <a:ahLst/>
              <a:cxnLst/>
              <a:rect l="l" t="t" r="r" b="b"/>
              <a:pathLst>
                <a:path w="2982595" h="12065">
                  <a:moveTo>
                    <a:pt x="0" y="0"/>
                  </a:moveTo>
                  <a:lnTo>
                    <a:pt x="2982036" y="11709"/>
                  </a:lnTo>
                </a:path>
              </a:pathLst>
            </a:custGeom>
            <a:ln w="12700">
              <a:solidFill>
                <a:srgbClr val="5B9BD4"/>
              </a:solidFill>
            </a:ln>
          </p:spPr>
          <p:txBody>
            <a:bodyPr wrap="square" lIns="0" tIns="0" rIns="0" bIns="0" rtlCol="0"/>
            <a:lstStyle/>
            <a:p>
              <a:endParaRPr/>
            </a:p>
          </p:txBody>
        </p:sp>
        <p:sp>
          <p:nvSpPr>
            <p:cNvPr id="44" name="object 44"/>
            <p:cNvSpPr/>
            <p:nvPr/>
          </p:nvSpPr>
          <p:spPr>
            <a:xfrm>
              <a:off x="5148503" y="1470119"/>
              <a:ext cx="76835" cy="76200"/>
            </a:xfrm>
            <a:custGeom>
              <a:avLst/>
              <a:gdLst/>
              <a:ahLst/>
              <a:cxnLst/>
              <a:rect l="l" t="t" r="r" b="b"/>
              <a:pathLst>
                <a:path w="76835" h="76200">
                  <a:moveTo>
                    <a:pt x="304" y="0"/>
                  </a:moveTo>
                  <a:lnTo>
                    <a:pt x="0" y="76200"/>
                  </a:lnTo>
                  <a:lnTo>
                    <a:pt x="76352" y="38404"/>
                  </a:lnTo>
                  <a:lnTo>
                    <a:pt x="304" y="0"/>
                  </a:lnTo>
                  <a:close/>
                </a:path>
              </a:pathLst>
            </a:custGeom>
            <a:solidFill>
              <a:srgbClr val="5B9BD4"/>
            </a:solidFill>
          </p:spPr>
          <p:txBody>
            <a:bodyPr wrap="square" lIns="0" tIns="0" rIns="0" bIns="0" rtlCol="0"/>
            <a:lstStyle/>
            <a:p>
              <a:endParaRPr/>
            </a:p>
          </p:txBody>
        </p:sp>
        <p:sp>
          <p:nvSpPr>
            <p:cNvPr id="45" name="object 45"/>
            <p:cNvSpPr/>
            <p:nvPr/>
          </p:nvSpPr>
          <p:spPr>
            <a:xfrm>
              <a:off x="2171700" y="1287780"/>
              <a:ext cx="4331335" cy="15875"/>
            </a:xfrm>
            <a:custGeom>
              <a:avLst/>
              <a:gdLst/>
              <a:ahLst/>
              <a:cxnLst/>
              <a:rect l="l" t="t" r="r" b="b"/>
              <a:pathLst>
                <a:path w="4331334" h="15875">
                  <a:moveTo>
                    <a:pt x="0" y="0"/>
                  </a:moveTo>
                  <a:lnTo>
                    <a:pt x="4331119" y="15265"/>
                  </a:lnTo>
                </a:path>
              </a:pathLst>
            </a:custGeom>
            <a:ln w="12700">
              <a:solidFill>
                <a:srgbClr val="5B9BD4"/>
              </a:solidFill>
            </a:ln>
          </p:spPr>
          <p:txBody>
            <a:bodyPr wrap="square" lIns="0" tIns="0" rIns="0" bIns="0" rtlCol="0"/>
            <a:lstStyle/>
            <a:p>
              <a:endParaRPr/>
            </a:p>
          </p:txBody>
        </p:sp>
        <p:sp>
          <p:nvSpPr>
            <p:cNvPr id="46" name="object 46"/>
            <p:cNvSpPr/>
            <p:nvPr/>
          </p:nvSpPr>
          <p:spPr>
            <a:xfrm>
              <a:off x="6489989" y="1264895"/>
              <a:ext cx="76835" cy="76200"/>
            </a:xfrm>
            <a:custGeom>
              <a:avLst/>
              <a:gdLst/>
              <a:ahLst/>
              <a:cxnLst/>
              <a:rect l="l" t="t" r="r" b="b"/>
              <a:pathLst>
                <a:path w="76834" h="76200">
                  <a:moveTo>
                    <a:pt x="266" y="0"/>
                  </a:moveTo>
                  <a:lnTo>
                    <a:pt x="0" y="76200"/>
                  </a:lnTo>
                  <a:lnTo>
                    <a:pt x="76327" y="38366"/>
                  </a:lnTo>
                  <a:lnTo>
                    <a:pt x="266" y="0"/>
                  </a:lnTo>
                  <a:close/>
                </a:path>
              </a:pathLst>
            </a:custGeom>
            <a:solidFill>
              <a:srgbClr val="5B9BD4"/>
            </a:solidFill>
          </p:spPr>
          <p:txBody>
            <a:bodyPr wrap="square" lIns="0" tIns="0" rIns="0" bIns="0" rtlCol="0"/>
            <a:lstStyle/>
            <a:p>
              <a:endParaRPr/>
            </a:p>
          </p:txBody>
        </p:sp>
        <p:sp>
          <p:nvSpPr>
            <p:cNvPr id="47" name="object 47"/>
            <p:cNvSpPr/>
            <p:nvPr/>
          </p:nvSpPr>
          <p:spPr>
            <a:xfrm>
              <a:off x="2206751" y="3232403"/>
              <a:ext cx="1267460" cy="0"/>
            </a:xfrm>
            <a:custGeom>
              <a:avLst/>
              <a:gdLst/>
              <a:ahLst/>
              <a:cxnLst/>
              <a:rect l="l" t="t" r="r" b="b"/>
              <a:pathLst>
                <a:path w="1267460">
                  <a:moveTo>
                    <a:pt x="0" y="0"/>
                  </a:moveTo>
                  <a:lnTo>
                    <a:pt x="1266837" y="0"/>
                  </a:lnTo>
                </a:path>
              </a:pathLst>
            </a:custGeom>
            <a:ln w="12700">
              <a:solidFill>
                <a:srgbClr val="5B9BD4"/>
              </a:solidFill>
            </a:ln>
          </p:spPr>
          <p:txBody>
            <a:bodyPr wrap="square" lIns="0" tIns="0" rIns="0" bIns="0" rtlCol="0"/>
            <a:lstStyle/>
            <a:p>
              <a:endParaRPr/>
            </a:p>
          </p:txBody>
        </p:sp>
        <p:sp>
          <p:nvSpPr>
            <p:cNvPr id="48" name="object 48"/>
            <p:cNvSpPr/>
            <p:nvPr/>
          </p:nvSpPr>
          <p:spPr>
            <a:xfrm>
              <a:off x="3460896" y="3194301"/>
              <a:ext cx="76200" cy="76200"/>
            </a:xfrm>
            <a:custGeom>
              <a:avLst/>
              <a:gdLst/>
              <a:ahLst/>
              <a:cxnLst/>
              <a:rect l="l" t="t" r="r" b="b"/>
              <a:pathLst>
                <a:path w="76200" h="76200">
                  <a:moveTo>
                    <a:pt x="0" y="0"/>
                  </a:moveTo>
                  <a:lnTo>
                    <a:pt x="0" y="76200"/>
                  </a:lnTo>
                  <a:lnTo>
                    <a:pt x="76200" y="38100"/>
                  </a:lnTo>
                  <a:lnTo>
                    <a:pt x="0" y="0"/>
                  </a:lnTo>
                  <a:close/>
                </a:path>
              </a:pathLst>
            </a:custGeom>
            <a:solidFill>
              <a:srgbClr val="5B9BD4"/>
            </a:solidFill>
          </p:spPr>
          <p:txBody>
            <a:bodyPr wrap="square" lIns="0" tIns="0" rIns="0" bIns="0" rtlCol="0"/>
            <a:lstStyle/>
            <a:p>
              <a:endParaRPr/>
            </a:p>
          </p:txBody>
        </p:sp>
        <p:sp>
          <p:nvSpPr>
            <p:cNvPr id="49" name="object 49"/>
            <p:cNvSpPr/>
            <p:nvPr/>
          </p:nvSpPr>
          <p:spPr>
            <a:xfrm>
              <a:off x="2209800" y="3392867"/>
              <a:ext cx="2539365" cy="18415"/>
            </a:xfrm>
            <a:custGeom>
              <a:avLst/>
              <a:gdLst/>
              <a:ahLst/>
              <a:cxnLst/>
              <a:rect l="l" t="t" r="r" b="b"/>
              <a:pathLst>
                <a:path w="2539365" h="18414">
                  <a:moveTo>
                    <a:pt x="0" y="17868"/>
                  </a:moveTo>
                  <a:lnTo>
                    <a:pt x="2539174" y="0"/>
                  </a:lnTo>
                </a:path>
              </a:pathLst>
            </a:custGeom>
            <a:ln w="12699">
              <a:solidFill>
                <a:srgbClr val="5B9BD4"/>
              </a:solidFill>
            </a:ln>
          </p:spPr>
          <p:txBody>
            <a:bodyPr wrap="square" lIns="0" tIns="0" rIns="0" bIns="0" rtlCol="0"/>
            <a:lstStyle/>
            <a:p>
              <a:endParaRPr/>
            </a:p>
          </p:txBody>
        </p:sp>
        <p:sp>
          <p:nvSpPr>
            <p:cNvPr id="50" name="object 50"/>
            <p:cNvSpPr/>
            <p:nvPr/>
          </p:nvSpPr>
          <p:spPr>
            <a:xfrm>
              <a:off x="4735997" y="3354862"/>
              <a:ext cx="76835" cy="76200"/>
            </a:xfrm>
            <a:custGeom>
              <a:avLst/>
              <a:gdLst/>
              <a:ahLst/>
              <a:cxnLst/>
              <a:rect l="l" t="t" r="r" b="b"/>
              <a:pathLst>
                <a:path w="76835" h="76200">
                  <a:moveTo>
                    <a:pt x="0" y="0"/>
                  </a:moveTo>
                  <a:lnTo>
                    <a:pt x="546" y="76200"/>
                  </a:lnTo>
                  <a:lnTo>
                    <a:pt x="76479" y="37566"/>
                  </a:lnTo>
                  <a:lnTo>
                    <a:pt x="0" y="0"/>
                  </a:lnTo>
                  <a:close/>
                </a:path>
              </a:pathLst>
            </a:custGeom>
            <a:solidFill>
              <a:srgbClr val="5B9BD4"/>
            </a:solidFill>
          </p:spPr>
          <p:txBody>
            <a:bodyPr wrap="square" lIns="0" tIns="0" rIns="0" bIns="0" rtlCol="0"/>
            <a:lstStyle/>
            <a:p>
              <a:endParaRPr/>
            </a:p>
          </p:txBody>
        </p:sp>
        <p:sp>
          <p:nvSpPr>
            <p:cNvPr id="51" name="object 51"/>
            <p:cNvSpPr/>
            <p:nvPr/>
          </p:nvSpPr>
          <p:spPr>
            <a:xfrm>
              <a:off x="2173224" y="3676255"/>
              <a:ext cx="3824604" cy="22225"/>
            </a:xfrm>
            <a:custGeom>
              <a:avLst/>
              <a:gdLst/>
              <a:ahLst/>
              <a:cxnLst/>
              <a:rect l="l" t="t" r="r" b="b"/>
              <a:pathLst>
                <a:path w="3824604" h="22225">
                  <a:moveTo>
                    <a:pt x="0" y="21869"/>
                  </a:moveTo>
                  <a:lnTo>
                    <a:pt x="3824452" y="0"/>
                  </a:lnTo>
                </a:path>
              </a:pathLst>
            </a:custGeom>
            <a:ln w="12699">
              <a:solidFill>
                <a:srgbClr val="5B9BD4"/>
              </a:solidFill>
            </a:ln>
          </p:spPr>
          <p:txBody>
            <a:bodyPr wrap="square" lIns="0" tIns="0" rIns="0" bIns="0" rtlCol="0"/>
            <a:lstStyle/>
            <a:p>
              <a:endParaRPr/>
            </a:p>
          </p:txBody>
        </p:sp>
        <p:sp>
          <p:nvSpPr>
            <p:cNvPr id="52" name="object 52"/>
            <p:cNvSpPr/>
            <p:nvPr/>
          </p:nvSpPr>
          <p:spPr>
            <a:xfrm>
              <a:off x="5984751" y="3638226"/>
              <a:ext cx="76835" cy="76200"/>
            </a:xfrm>
            <a:custGeom>
              <a:avLst/>
              <a:gdLst/>
              <a:ahLst/>
              <a:cxnLst/>
              <a:rect l="l" t="t" r="r" b="b"/>
              <a:pathLst>
                <a:path w="76835" h="76200">
                  <a:moveTo>
                    <a:pt x="0" y="0"/>
                  </a:moveTo>
                  <a:lnTo>
                    <a:pt x="444" y="76199"/>
                  </a:lnTo>
                  <a:lnTo>
                    <a:pt x="76428" y="37655"/>
                  </a:lnTo>
                  <a:lnTo>
                    <a:pt x="0" y="0"/>
                  </a:lnTo>
                  <a:close/>
                </a:path>
              </a:pathLst>
            </a:custGeom>
            <a:solidFill>
              <a:srgbClr val="5B9BD4"/>
            </a:solidFill>
          </p:spPr>
          <p:txBody>
            <a:bodyPr wrap="square" lIns="0" tIns="0" rIns="0" bIns="0" rtlCol="0"/>
            <a:lstStyle/>
            <a:p>
              <a:endParaRPr/>
            </a:p>
          </p:txBody>
        </p:sp>
        <p:sp>
          <p:nvSpPr>
            <p:cNvPr id="53" name="object 53"/>
            <p:cNvSpPr/>
            <p:nvPr/>
          </p:nvSpPr>
          <p:spPr>
            <a:xfrm>
              <a:off x="2193036" y="3820668"/>
              <a:ext cx="5075555" cy="4445"/>
            </a:xfrm>
            <a:custGeom>
              <a:avLst/>
              <a:gdLst/>
              <a:ahLst/>
              <a:cxnLst/>
              <a:rect l="l" t="t" r="r" b="b"/>
              <a:pathLst>
                <a:path w="5075555" h="4445">
                  <a:moveTo>
                    <a:pt x="0" y="0"/>
                  </a:moveTo>
                  <a:lnTo>
                    <a:pt x="5075364" y="3860"/>
                  </a:lnTo>
                </a:path>
              </a:pathLst>
            </a:custGeom>
            <a:ln w="12700">
              <a:solidFill>
                <a:srgbClr val="5B9BD4"/>
              </a:solidFill>
            </a:ln>
          </p:spPr>
          <p:txBody>
            <a:bodyPr wrap="square" lIns="0" tIns="0" rIns="0" bIns="0" rtlCol="0"/>
            <a:lstStyle/>
            <a:p>
              <a:endParaRPr/>
            </a:p>
          </p:txBody>
        </p:sp>
        <p:sp>
          <p:nvSpPr>
            <p:cNvPr id="54" name="object 54"/>
            <p:cNvSpPr/>
            <p:nvPr/>
          </p:nvSpPr>
          <p:spPr>
            <a:xfrm>
              <a:off x="7255662" y="3786414"/>
              <a:ext cx="76835" cy="76200"/>
            </a:xfrm>
            <a:custGeom>
              <a:avLst/>
              <a:gdLst/>
              <a:ahLst/>
              <a:cxnLst/>
              <a:rect l="l" t="t" r="r" b="b"/>
              <a:pathLst>
                <a:path w="76834" h="76200">
                  <a:moveTo>
                    <a:pt x="63" y="0"/>
                  </a:moveTo>
                  <a:lnTo>
                    <a:pt x="0" y="76200"/>
                  </a:lnTo>
                  <a:lnTo>
                    <a:pt x="76238" y="38163"/>
                  </a:lnTo>
                  <a:lnTo>
                    <a:pt x="63" y="0"/>
                  </a:lnTo>
                  <a:close/>
                </a:path>
              </a:pathLst>
            </a:custGeom>
            <a:solidFill>
              <a:srgbClr val="5B9BD4"/>
            </a:solidFill>
          </p:spPr>
          <p:txBody>
            <a:bodyPr wrap="square" lIns="0" tIns="0" rIns="0" bIns="0" rtlCol="0"/>
            <a:lstStyle/>
            <a:p>
              <a:endParaRPr/>
            </a:p>
          </p:txBody>
        </p:sp>
      </p:grpSp>
      <p:sp>
        <p:nvSpPr>
          <p:cNvPr id="55" name="object 55"/>
          <p:cNvSpPr txBox="1"/>
          <p:nvPr/>
        </p:nvSpPr>
        <p:spPr>
          <a:xfrm>
            <a:off x="475961" y="1905000"/>
            <a:ext cx="1447800" cy="1120820"/>
          </a:xfrm>
          <a:prstGeom prst="rect">
            <a:avLst/>
          </a:prstGeom>
        </p:spPr>
        <p:txBody>
          <a:bodyPr vert="horz" wrap="square" lIns="0" tIns="12700" rIns="0" bIns="0" rtlCol="0">
            <a:spAutoFit/>
          </a:bodyPr>
          <a:lstStyle/>
          <a:p>
            <a:pPr marL="12700" marR="5080" algn="just">
              <a:lnSpc>
                <a:spcPct val="100000"/>
              </a:lnSpc>
              <a:spcBef>
                <a:spcPts val="100"/>
              </a:spcBef>
            </a:pPr>
            <a:r>
              <a:rPr lang="es-MX" sz="1800" spc="-10" dirty="0" smtClean="0">
                <a:latin typeface="Calibri"/>
                <a:cs typeface="Calibri"/>
              </a:rPr>
              <a:t>Medidas hasta </a:t>
            </a:r>
            <a:r>
              <a:rPr lang="es-MX" sz="1800" spc="-10" dirty="0" err="1" smtClean="0">
                <a:latin typeface="Calibri"/>
                <a:cs typeface="Calibri"/>
              </a:rPr>
              <a:t>elborde</a:t>
            </a:r>
            <a:r>
              <a:rPr lang="es-MX" spc="-10" dirty="0">
                <a:latin typeface="Calibri"/>
                <a:cs typeface="Calibri"/>
              </a:rPr>
              <a:t> </a:t>
            </a:r>
            <a:r>
              <a:rPr lang="es-MX" sz="1800" spc="-10" dirty="0" smtClean="0">
                <a:latin typeface="Calibri"/>
                <a:cs typeface="Calibri"/>
              </a:rPr>
              <a:t>cercano de las líneas negras</a:t>
            </a:r>
            <a:endParaRPr sz="1800" dirty="0">
              <a:latin typeface="Calibri"/>
              <a:cs typeface="Calibri"/>
            </a:endParaRPr>
          </a:p>
        </p:txBody>
      </p:sp>
      <p:sp>
        <p:nvSpPr>
          <p:cNvPr id="56" name="object 56"/>
          <p:cNvSpPr txBox="1"/>
          <p:nvPr/>
        </p:nvSpPr>
        <p:spPr>
          <a:xfrm>
            <a:off x="2654933" y="1676614"/>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10</a:t>
            </a:r>
            <a:endParaRPr sz="1600">
              <a:latin typeface="Calibri"/>
              <a:cs typeface="Calibri"/>
            </a:endParaRPr>
          </a:p>
        </p:txBody>
      </p:sp>
      <p:sp>
        <p:nvSpPr>
          <p:cNvPr id="57" name="object 57"/>
          <p:cNvSpPr txBox="1"/>
          <p:nvPr/>
        </p:nvSpPr>
        <p:spPr>
          <a:xfrm>
            <a:off x="6107994" y="3526584"/>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90</a:t>
            </a:r>
            <a:endParaRPr sz="1600">
              <a:latin typeface="Calibri"/>
              <a:cs typeface="Calibri"/>
            </a:endParaRPr>
          </a:p>
        </p:txBody>
      </p:sp>
      <p:sp>
        <p:nvSpPr>
          <p:cNvPr id="58" name="object 58"/>
          <p:cNvSpPr txBox="1"/>
          <p:nvPr/>
        </p:nvSpPr>
        <p:spPr>
          <a:xfrm>
            <a:off x="7370157" y="3643334"/>
            <a:ext cx="33210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120</a:t>
            </a:r>
            <a:endParaRPr sz="1600">
              <a:latin typeface="Calibri"/>
              <a:cs typeface="Calibri"/>
            </a:endParaRPr>
          </a:p>
        </p:txBody>
      </p:sp>
      <p:sp>
        <p:nvSpPr>
          <p:cNvPr id="59" name="object 59"/>
          <p:cNvSpPr txBox="1"/>
          <p:nvPr/>
        </p:nvSpPr>
        <p:spPr>
          <a:xfrm>
            <a:off x="3595830" y="4508829"/>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15</a:t>
            </a:r>
            <a:endParaRPr sz="1600">
              <a:latin typeface="Calibri"/>
              <a:cs typeface="Calibri"/>
            </a:endParaRPr>
          </a:p>
        </p:txBody>
      </p:sp>
      <p:sp>
        <p:nvSpPr>
          <p:cNvPr id="60" name="object 60"/>
          <p:cNvSpPr txBox="1"/>
          <p:nvPr/>
        </p:nvSpPr>
        <p:spPr>
          <a:xfrm>
            <a:off x="7627779" y="4384782"/>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17</a:t>
            </a:r>
            <a:endParaRPr sz="1600">
              <a:latin typeface="Calibri"/>
              <a:cs typeface="Calibri"/>
            </a:endParaRPr>
          </a:p>
        </p:txBody>
      </p:sp>
      <p:sp>
        <p:nvSpPr>
          <p:cNvPr id="61" name="object 61"/>
          <p:cNvSpPr/>
          <p:nvPr/>
        </p:nvSpPr>
        <p:spPr>
          <a:xfrm>
            <a:off x="2171701" y="4110228"/>
            <a:ext cx="7833359" cy="46990"/>
          </a:xfrm>
          <a:custGeom>
            <a:avLst/>
            <a:gdLst/>
            <a:ahLst/>
            <a:cxnLst/>
            <a:rect l="l" t="t" r="r" b="b"/>
            <a:pathLst>
              <a:path w="7833359" h="46989">
                <a:moveTo>
                  <a:pt x="7833194" y="0"/>
                </a:moveTo>
                <a:lnTo>
                  <a:pt x="0" y="46774"/>
                </a:lnTo>
              </a:path>
            </a:pathLst>
          </a:custGeom>
          <a:ln w="6096">
            <a:solidFill>
              <a:srgbClr val="00AFEF"/>
            </a:solidFill>
            <a:prstDash val="lgDash"/>
          </a:ln>
        </p:spPr>
        <p:txBody>
          <a:bodyPr wrap="square" lIns="0" tIns="0" rIns="0" bIns="0" rtlCol="0"/>
          <a:lstStyle/>
          <a:p>
            <a:endParaRPr/>
          </a:p>
        </p:txBody>
      </p:sp>
      <p:sp>
        <p:nvSpPr>
          <p:cNvPr id="62" name="object 62"/>
          <p:cNvSpPr txBox="1"/>
          <p:nvPr/>
        </p:nvSpPr>
        <p:spPr>
          <a:xfrm>
            <a:off x="3919937" y="1519951"/>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40</a:t>
            </a:r>
            <a:endParaRPr sz="1600">
              <a:latin typeface="Calibri"/>
              <a:cs typeface="Calibri"/>
            </a:endParaRPr>
          </a:p>
        </p:txBody>
      </p:sp>
      <p:sp>
        <p:nvSpPr>
          <p:cNvPr id="63" name="object 63"/>
          <p:cNvSpPr txBox="1"/>
          <p:nvPr/>
        </p:nvSpPr>
        <p:spPr>
          <a:xfrm>
            <a:off x="5238927" y="1351514"/>
            <a:ext cx="1282700" cy="269240"/>
          </a:xfrm>
          <a:prstGeom prst="rect">
            <a:avLst/>
          </a:prstGeom>
        </p:spPr>
        <p:txBody>
          <a:bodyPr vert="horz" wrap="square" lIns="0" tIns="12065" rIns="0" bIns="0" rtlCol="0">
            <a:spAutoFit/>
          </a:bodyPr>
          <a:lstStyle/>
          <a:p>
            <a:pPr marL="99060">
              <a:lnSpc>
                <a:spcPct val="100000"/>
              </a:lnSpc>
              <a:spcBef>
                <a:spcPts val="95"/>
              </a:spcBef>
            </a:pPr>
            <a:r>
              <a:rPr sz="1600" spc="-25" dirty="0">
                <a:latin typeface="Calibri"/>
                <a:cs typeface="Calibri"/>
              </a:rPr>
              <a:t>70</a:t>
            </a:r>
            <a:endParaRPr sz="1600">
              <a:latin typeface="Calibri"/>
              <a:cs typeface="Calibri"/>
            </a:endParaRPr>
          </a:p>
        </p:txBody>
      </p:sp>
      <p:sp>
        <p:nvSpPr>
          <p:cNvPr id="64" name="object 64"/>
          <p:cNvSpPr txBox="1"/>
          <p:nvPr/>
        </p:nvSpPr>
        <p:spPr>
          <a:xfrm>
            <a:off x="6630740" y="1168483"/>
            <a:ext cx="33210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100</a:t>
            </a:r>
            <a:endParaRPr sz="1600">
              <a:latin typeface="Calibri"/>
              <a:cs typeface="Calibri"/>
            </a:endParaRPr>
          </a:p>
        </p:txBody>
      </p:sp>
      <p:sp>
        <p:nvSpPr>
          <p:cNvPr id="65" name="object 65"/>
          <p:cNvSpPr txBox="1"/>
          <p:nvPr/>
        </p:nvSpPr>
        <p:spPr>
          <a:xfrm>
            <a:off x="3590765" y="2957645"/>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30</a:t>
            </a:r>
            <a:endParaRPr sz="1600">
              <a:latin typeface="Calibri"/>
              <a:cs typeface="Calibri"/>
            </a:endParaRPr>
          </a:p>
        </p:txBody>
      </p:sp>
      <p:grpSp>
        <p:nvGrpSpPr>
          <p:cNvPr id="66" name="object 66"/>
          <p:cNvGrpSpPr/>
          <p:nvPr/>
        </p:nvGrpSpPr>
        <p:grpSpPr>
          <a:xfrm>
            <a:off x="2442975" y="3596638"/>
            <a:ext cx="7351395" cy="1670050"/>
            <a:chOff x="2442975" y="3596638"/>
            <a:chExt cx="7351395" cy="1670050"/>
          </a:xfrm>
        </p:grpSpPr>
        <p:sp>
          <p:nvSpPr>
            <p:cNvPr id="67" name="object 67"/>
            <p:cNvSpPr/>
            <p:nvPr/>
          </p:nvSpPr>
          <p:spPr>
            <a:xfrm>
              <a:off x="2481072" y="4190491"/>
              <a:ext cx="0" cy="998219"/>
            </a:xfrm>
            <a:custGeom>
              <a:avLst/>
              <a:gdLst/>
              <a:ahLst/>
              <a:cxnLst/>
              <a:rect l="l" t="t" r="r" b="b"/>
              <a:pathLst>
                <a:path h="998220">
                  <a:moveTo>
                    <a:pt x="0" y="0"/>
                  </a:moveTo>
                  <a:lnTo>
                    <a:pt x="0" y="997813"/>
                  </a:lnTo>
                </a:path>
              </a:pathLst>
            </a:custGeom>
            <a:ln w="12700">
              <a:solidFill>
                <a:srgbClr val="5B9BD4"/>
              </a:solidFill>
            </a:ln>
          </p:spPr>
          <p:txBody>
            <a:bodyPr wrap="square" lIns="0" tIns="0" rIns="0" bIns="0" rtlCol="0"/>
            <a:lstStyle/>
            <a:p>
              <a:endParaRPr/>
            </a:p>
          </p:txBody>
        </p:sp>
        <p:sp>
          <p:nvSpPr>
            <p:cNvPr id="68" name="object 68"/>
            <p:cNvSpPr/>
            <p:nvPr/>
          </p:nvSpPr>
          <p:spPr>
            <a:xfrm>
              <a:off x="2442972" y="4127004"/>
              <a:ext cx="76200" cy="1125220"/>
            </a:xfrm>
            <a:custGeom>
              <a:avLst/>
              <a:gdLst/>
              <a:ahLst/>
              <a:cxnLst/>
              <a:rect l="l" t="t" r="r" b="b"/>
              <a:pathLst>
                <a:path w="76200" h="1125220">
                  <a:moveTo>
                    <a:pt x="76200" y="1048613"/>
                  </a:moveTo>
                  <a:lnTo>
                    <a:pt x="0" y="1048613"/>
                  </a:lnTo>
                  <a:lnTo>
                    <a:pt x="38100" y="1124813"/>
                  </a:lnTo>
                  <a:lnTo>
                    <a:pt x="76200" y="1048613"/>
                  </a:lnTo>
                  <a:close/>
                </a:path>
                <a:path w="76200" h="1125220">
                  <a:moveTo>
                    <a:pt x="76200" y="76200"/>
                  </a:moveTo>
                  <a:lnTo>
                    <a:pt x="38100" y="0"/>
                  </a:lnTo>
                  <a:lnTo>
                    <a:pt x="0" y="76200"/>
                  </a:lnTo>
                  <a:lnTo>
                    <a:pt x="76200" y="76200"/>
                  </a:lnTo>
                  <a:close/>
                </a:path>
              </a:pathLst>
            </a:custGeom>
            <a:solidFill>
              <a:srgbClr val="5B9BD4"/>
            </a:solidFill>
          </p:spPr>
          <p:txBody>
            <a:bodyPr wrap="square" lIns="0" tIns="0" rIns="0" bIns="0" rtlCol="0"/>
            <a:lstStyle/>
            <a:p>
              <a:endParaRPr/>
            </a:p>
          </p:txBody>
        </p:sp>
        <p:sp>
          <p:nvSpPr>
            <p:cNvPr id="69" name="object 69"/>
            <p:cNvSpPr/>
            <p:nvPr/>
          </p:nvSpPr>
          <p:spPr>
            <a:xfrm>
              <a:off x="9728807" y="3660129"/>
              <a:ext cx="27305" cy="1543050"/>
            </a:xfrm>
            <a:custGeom>
              <a:avLst/>
              <a:gdLst/>
              <a:ahLst/>
              <a:cxnLst/>
              <a:rect l="l" t="t" r="r" b="b"/>
              <a:pathLst>
                <a:path w="27304" h="1543050">
                  <a:moveTo>
                    <a:pt x="0" y="0"/>
                  </a:moveTo>
                  <a:lnTo>
                    <a:pt x="27101" y="1542465"/>
                  </a:lnTo>
                </a:path>
              </a:pathLst>
            </a:custGeom>
            <a:ln w="12700">
              <a:solidFill>
                <a:srgbClr val="5B9BD4"/>
              </a:solidFill>
            </a:ln>
          </p:spPr>
          <p:txBody>
            <a:bodyPr wrap="square" lIns="0" tIns="0" rIns="0" bIns="0" rtlCol="0"/>
            <a:lstStyle/>
            <a:p>
              <a:endParaRPr/>
            </a:p>
          </p:txBody>
        </p:sp>
        <p:sp>
          <p:nvSpPr>
            <p:cNvPr id="70" name="object 70"/>
            <p:cNvSpPr/>
            <p:nvPr/>
          </p:nvSpPr>
          <p:spPr>
            <a:xfrm>
              <a:off x="9690938" y="3596639"/>
              <a:ext cx="102870" cy="1670050"/>
            </a:xfrm>
            <a:custGeom>
              <a:avLst/>
              <a:gdLst/>
              <a:ahLst/>
              <a:cxnLst/>
              <a:rect l="l" t="t" r="r" b="b"/>
              <a:pathLst>
                <a:path w="102870" h="1670050">
                  <a:moveTo>
                    <a:pt x="76187" y="75514"/>
                  </a:moveTo>
                  <a:lnTo>
                    <a:pt x="36753" y="0"/>
                  </a:lnTo>
                  <a:lnTo>
                    <a:pt x="0" y="76860"/>
                  </a:lnTo>
                  <a:lnTo>
                    <a:pt x="76187" y="75514"/>
                  </a:lnTo>
                  <a:close/>
                </a:path>
                <a:path w="102870" h="1670050">
                  <a:moveTo>
                    <a:pt x="102844" y="1592592"/>
                  </a:moveTo>
                  <a:lnTo>
                    <a:pt x="26657" y="1593926"/>
                  </a:lnTo>
                  <a:lnTo>
                    <a:pt x="66090" y="1669453"/>
                  </a:lnTo>
                  <a:lnTo>
                    <a:pt x="102844" y="1592592"/>
                  </a:lnTo>
                  <a:close/>
                </a:path>
              </a:pathLst>
            </a:custGeom>
            <a:solidFill>
              <a:srgbClr val="5B9BD4"/>
            </a:solidFill>
          </p:spPr>
          <p:txBody>
            <a:bodyPr wrap="square" lIns="0" tIns="0" rIns="0" bIns="0" rtlCol="0"/>
            <a:lstStyle/>
            <a:p>
              <a:endParaRPr/>
            </a:p>
          </p:txBody>
        </p:sp>
      </p:grpSp>
      <p:sp>
        <p:nvSpPr>
          <p:cNvPr id="71" name="object 71"/>
          <p:cNvSpPr txBox="1"/>
          <p:nvPr/>
        </p:nvSpPr>
        <p:spPr>
          <a:xfrm>
            <a:off x="9803204" y="4335645"/>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35</a:t>
            </a:r>
            <a:endParaRPr sz="1600">
              <a:latin typeface="Calibri"/>
              <a:cs typeface="Calibri"/>
            </a:endParaRPr>
          </a:p>
        </p:txBody>
      </p:sp>
      <p:grpSp>
        <p:nvGrpSpPr>
          <p:cNvPr id="72" name="object 72"/>
          <p:cNvGrpSpPr/>
          <p:nvPr/>
        </p:nvGrpSpPr>
        <p:grpSpPr>
          <a:xfrm>
            <a:off x="2217291" y="1859281"/>
            <a:ext cx="6697980" cy="3286125"/>
            <a:chOff x="2217291" y="1859281"/>
            <a:chExt cx="6697980" cy="3286125"/>
          </a:xfrm>
        </p:grpSpPr>
        <p:sp>
          <p:nvSpPr>
            <p:cNvPr id="73" name="object 73"/>
            <p:cNvSpPr/>
            <p:nvPr/>
          </p:nvSpPr>
          <p:spPr>
            <a:xfrm>
              <a:off x="7395457" y="5086485"/>
              <a:ext cx="1456055" cy="20955"/>
            </a:xfrm>
            <a:custGeom>
              <a:avLst/>
              <a:gdLst/>
              <a:ahLst/>
              <a:cxnLst/>
              <a:rect l="l" t="t" r="r" b="b"/>
              <a:pathLst>
                <a:path w="1456054" h="20954">
                  <a:moveTo>
                    <a:pt x="0" y="20612"/>
                  </a:moveTo>
                  <a:lnTo>
                    <a:pt x="1456016" y="0"/>
                  </a:lnTo>
                </a:path>
              </a:pathLst>
            </a:custGeom>
            <a:ln w="12700">
              <a:solidFill>
                <a:srgbClr val="5B9BD4"/>
              </a:solidFill>
            </a:ln>
          </p:spPr>
          <p:txBody>
            <a:bodyPr wrap="square" lIns="0" tIns="0" rIns="0" bIns="0" rtlCol="0"/>
            <a:lstStyle/>
            <a:p>
              <a:endParaRPr/>
            </a:p>
          </p:txBody>
        </p:sp>
        <p:sp>
          <p:nvSpPr>
            <p:cNvPr id="74" name="object 74"/>
            <p:cNvSpPr/>
            <p:nvPr/>
          </p:nvSpPr>
          <p:spPr>
            <a:xfrm>
              <a:off x="7331964" y="5048580"/>
              <a:ext cx="1583055" cy="96520"/>
            </a:xfrm>
            <a:custGeom>
              <a:avLst/>
              <a:gdLst/>
              <a:ahLst/>
              <a:cxnLst/>
              <a:rect l="l" t="t" r="r" b="b"/>
              <a:pathLst>
                <a:path w="1583054" h="96520">
                  <a:moveTo>
                    <a:pt x="76733" y="96443"/>
                  </a:moveTo>
                  <a:lnTo>
                    <a:pt x="75653" y="20256"/>
                  </a:lnTo>
                  <a:lnTo>
                    <a:pt x="0" y="59423"/>
                  </a:lnTo>
                  <a:lnTo>
                    <a:pt x="76733" y="96443"/>
                  </a:lnTo>
                  <a:close/>
                </a:path>
                <a:path w="1583054" h="96520">
                  <a:moveTo>
                    <a:pt x="1583004" y="37007"/>
                  </a:moveTo>
                  <a:lnTo>
                    <a:pt x="1506270" y="0"/>
                  </a:lnTo>
                  <a:lnTo>
                    <a:pt x="1507350" y="76187"/>
                  </a:lnTo>
                  <a:lnTo>
                    <a:pt x="1583004" y="37007"/>
                  </a:lnTo>
                  <a:close/>
                </a:path>
              </a:pathLst>
            </a:custGeom>
            <a:solidFill>
              <a:srgbClr val="5B9BD4"/>
            </a:solidFill>
          </p:spPr>
          <p:txBody>
            <a:bodyPr wrap="square" lIns="0" tIns="0" rIns="0" bIns="0" rtlCol="0"/>
            <a:lstStyle/>
            <a:p>
              <a:endParaRPr/>
            </a:p>
          </p:txBody>
        </p:sp>
        <p:sp>
          <p:nvSpPr>
            <p:cNvPr id="75" name="object 75"/>
            <p:cNvSpPr/>
            <p:nvPr/>
          </p:nvSpPr>
          <p:spPr>
            <a:xfrm>
              <a:off x="2622804" y="1922780"/>
              <a:ext cx="0" cy="972185"/>
            </a:xfrm>
            <a:custGeom>
              <a:avLst/>
              <a:gdLst/>
              <a:ahLst/>
              <a:cxnLst/>
              <a:rect l="l" t="t" r="r" b="b"/>
              <a:pathLst>
                <a:path h="972185">
                  <a:moveTo>
                    <a:pt x="0" y="0"/>
                  </a:moveTo>
                  <a:lnTo>
                    <a:pt x="0" y="971588"/>
                  </a:lnTo>
                </a:path>
              </a:pathLst>
            </a:custGeom>
            <a:ln w="12700">
              <a:solidFill>
                <a:srgbClr val="5B9BD4"/>
              </a:solidFill>
            </a:ln>
          </p:spPr>
          <p:txBody>
            <a:bodyPr wrap="square" lIns="0" tIns="0" rIns="0" bIns="0" rtlCol="0"/>
            <a:lstStyle/>
            <a:p>
              <a:endParaRPr/>
            </a:p>
          </p:txBody>
        </p:sp>
        <p:sp>
          <p:nvSpPr>
            <p:cNvPr id="76" name="object 76"/>
            <p:cNvSpPr/>
            <p:nvPr/>
          </p:nvSpPr>
          <p:spPr>
            <a:xfrm>
              <a:off x="2584704" y="1859292"/>
              <a:ext cx="76200" cy="1099185"/>
            </a:xfrm>
            <a:custGeom>
              <a:avLst/>
              <a:gdLst/>
              <a:ahLst/>
              <a:cxnLst/>
              <a:rect l="l" t="t" r="r" b="b"/>
              <a:pathLst>
                <a:path w="76200" h="1099185">
                  <a:moveTo>
                    <a:pt x="76200" y="1022375"/>
                  </a:moveTo>
                  <a:lnTo>
                    <a:pt x="0" y="1022375"/>
                  </a:lnTo>
                  <a:lnTo>
                    <a:pt x="38100" y="1098575"/>
                  </a:lnTo>
                  <a:lnTo>
                    <a:pt x="76200" y="1022375"/>
                  </a:lnTo>
                  <a:close/>
                </a:path>
                <a:path w="76200" h="1099185">
                  <a:moveTo>
                    <a:pt x="76200" y="76200"/>
                  </a:moveTo>
                  <a:lnTo>
                    <a:pt x="38100" y="0"/>
                  </a:lnTo>
                  <a:lnTo>
                    <a:pt x="0" y="76200"/>
                  </a:lnTo>
                  <a:lnTo>
                    <a:pt x="76200" y="76200"/>
                  </a:lnTo>
                  <a:close/>
                </a:path>
              </a:pathLst>
            </a:custGeom>
            <a:solidFill>
              <a:srgbClr val="5B9BD4"/>
            </a:solidFill>
          </p:spPr>
          <p:txBody>
            <a:bodyPr wrap="square" lIns="0" tIns="0" rIns="0" bIns="0" rtlCol="0"/>
            <a:lstStyle/>
            <a:p>
              <a:endParaRPr/>
            </a:p>
          </p:txBody>
        </p:sp>
        <p:sp>
          <p:nvSpPr>
            <p:cNvPr id="77" name="object 77"/>
            <p:cNvSpPr/>
            <p:nvPr/>
          </p:nvSpPr>
          <p:spPr>
            <a:xfrm>
              <a:off x="2220466" y="2936747"/>
              <a:ext cx="5567680" cy="6350"/>
            </a:xfrm>
            <a:custGeom>
              <a:avLst/>
              <a:gdLst/>
              <a:ahLst/>
              <a:cxnLst/>
              <a:rect l="l" t="t" r="r" b="b"/>
              <a:pathLst>
                <a:path w="5567680" h="6350">
                  <a:moveTo>
                    <a:pt x="5567502" y="0"/>
                  </a:moveTo>
                  <a:lnTo>
                    <a:pt x="0" y="6121"/>
                  </a:lnTo>
                </a:path>
              </a:pathLst>
            </a:custGeom>
            <a:ln w="6095">
              <a:solidFill>
                <a:srgbClr val="00AFEF"/>
              </a:solidFill>
              <a:prstDash val="lgDash"/>
            </a:ln>
          </p:spPr>
          <p:txBody>
            <a:bodyPr wrap="square" lIns="0" tIns="0" rIns="0" bIns="0" rtlCol="0"/>
            <a:lstStyle/>
            <a:p>
              <a:endParaRPr/>
            </a:p>
          </p:txBody>
        </p:sp>
        <p:sp>
          <p:nvSpPr>
            <p:cNvPr id="78" name="object 78"/>
            <p:cNvSpPr/>
            <p:nvPr/>
          </p:nvSpPr>
          <p:spPr>
            <a:xfrm>
              <a:off x="3167886" y="4597907"/>
              <a:ext cx="255270" cy="0"/>
            </a:xfrm>
            <a:custGeom>
              <a:avLst/>
              <a:gdLst/>
              <a:ahLst/>
              <a:cxnLst/>
              <a:rect l="l" t="t" r="r" b="b"/>
              <a:pathLst>
                <a:path w="255270">
                  <a:moveTo>
                    <a:pt x="255092" y="0"/>
                  </a:moveTo>
                  <a:lnTo>
                    <a:pt x="0" y="0"/>
                  </a:lnTo>
                </a:path>
              </a:pathLst>
            </a:custGeom>
            <a:ln w="12700">
              <a:solidFill>
                <a:srgbClr val="5B9BD4"/>
              </a:solidFill>
            </a:ln>
          </p:spPr>
          <p:txBody>
            <a:bodyPr wrap="square" lIns="0" tIns="0" rIns="0" bIns="0" rtlCol="0"/>
            <a:lstStyle/>
            <a:p>
              <a:endParaRPr/>
            </a:p>
          </p:txBody>
        </p:sp>
        <p:sp>
          <p:nvSpPr>
            <p:cNvPr id="79" name="object 79"/>
            <p:cNvSpPr/>
            <p:nvPr/>
          </p:nvSpPr>
          <p:spPr>
            <a:xfrm>
              <a:off x="3104375" y="4559807"/>
              <a:ext cx="382270" cy="76200"/>
            </a:xfrm>
            <a:custGeom>
              <a:avLst/>
              <a:gdLst/>
              <a:ahLst/>
              <a:cxnLst/>
              <a:rect l="l" t="t" r="r" b="b"/>
              <a:pathLst>
                <a:path w="382270" h="76200">
                  <a:moveTo>
                    <a:pt x="76200" y="0"/>
                  </a:moveTo>
                  <a:lnTo>
                    <a:pt x="0" y="38100"/>
                  </a:lnTo>
                  <a:lnTo>
                    <a:pt x="76200" y="76200"/>
                  </a:lnTo>
                  <a:lnTo>
                    <a:pt x="76200" y="0"/>
                  </a:lnTo>
                  <a:close/>
                </a:path>
                <a:path w="382270" h="76200">
                  <a:moveTo>
                    <a:pt x="382092" y="38100"/>
                  </a:moveTo>
                  <a:lnTo>
                    <a:pt x="305892" y="0"/>
                  </a:lnTo>
                  <a:lnTo>
                    <a:pt x="305892" y="76200"/>
                  </a:lnTo>
                  <a:lnTo>
                    <a:pt x="382092" y="38100"/>
                  </a:lnTo>
                  <a:close/>
                </a:path>
              </a:pathLst>
            </a:custGeom>
            <a:solidFill>
              <a:srgbClr val="5B9BD4"/>
            </a:solidFill>
          </p:spPr>
          <p:txBody>
            <a:bodyPr wrap="square" lIns="0" tIns="0" rIns="0" bIns="0" rtlCol="0"/>
            <a:lstStyle/>
            <a:p>
              <a:endParaRPr/>
            </a:p>
          </p:txBody>
        </p:sp>
      </p:grpSp>
      <p:sp>
        <p:nvSpPr>
          <p:cNvPr id="80" name="object 80"/>
          <p:cNvSpPr txBox="1"/>
          <p:nvPr/>
        </p:nvSpPr>
        <p:spPr>
          <a:xfrm>
            <a:off x="2289012" y="2316637"/>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25</a:t>
            </a:r>
            <a:endParaRPr sz="1600">
              <a:latin typeface="Calibri"/>
              <a:cs typeface="Calibri"/>
            </a:endParaRPr>
          </a:p>
        </p:txBody>
      </p:sp>
      <p:sp>
        <p:nvSpPr>
          <p:cNvPr id="81" name="object 81"/>
          <p:cNvSpPr txBox="1"/>
          <p:nvPr/>
        </p:nvSpPr>
        <p:spPr>
          <a:xfrm>
            <a:off x="3202790" y="4619043"/>
            <a:ext cx="128270" cy="269240"/>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a:cs typeface="Calibri"/>
              </a:rPr>
              <a:t>7</a:t>
            </a:r>
            <a:endParaRPr sz="1600">
              <a:latin typeface="Calibri"/>
              <a:cs typeface="Calibri"/>
            </a:endParaRPr>
          </a:p>
        </p:txBody>
      </p:sp>
      <p:pic>
        <p:nvPicPr>
          <p:cNvPr id="82" name="object 82"/>
          <p:cNvPicPr/>
          <p:nvPr/>
        </p:nvPicPr>
        <p:blipFill>
          <a:blip r:embed="rId3" cstate="print"/>
          <a:stretch>
            <a:fillRect/>
          </a:stretch>
        </p:blipFill>
        <p:spPr>
          <a:xfrm>
            <a:off x="4956050" y="1900429"/>
            <a:ext cx="76201" cy="234746"/>
          </a:xfrm>
          <a:prstGeom prst="rect">
            <a:avLst/>
          </a:prstGeom>
        </p:spPr>
      </p:pic>
      <p:sp>
        <p:nvSpPr>
          <p:cNvPr id="83" name="object 83"/>
          <p:cNvSpPr txBox="1"/>
          <p:nvPr/>
        </p:nvSpPr>
        <p:spPr>
          <a:xfrm>
            <a:off x="4715112" y="1864523"/>
            <a:ext cx="128270" cy="269240"/>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a:cs typeface="Calibri"/>
              </a:rPr>
              <a:t>5</a:t>
            </a:r>
            <a:endParaRPr sz="1600">
              <a:latin typeface="Calibri"/>
              <a:cs typeface="Calibri"/>
            </a:endParaRPr>
          </a:p>
        </p:txBody>
      </p:sp>
      <p:grpSp>
        <p:nvGrpSpPr>
          <p:cNvPr id="84" name="object 84"/>
          <p:cNvGrpSpPr/>
          <p:nvPr/>
        </p:nvGrpSpPr>
        <p:grpSpPr>
          <a:xfrm>
            <a:off x="2185289" y="2133473"/>
            <a:ext cx="7778750" cy="3118485"/>
            <a:chOff x="2185289" y="2133473"/>
            <a:chExt cx="7778750" cy="3118485"/>
          </a:xfrm>
        </p:grpSpPr>
        <p:sp>
          <p:nvSpPr>
            <p:cNvPr id="85" name="object 85"/>
            <p:cNvSpPr/>
            <p:nvPr/>
          </p:nvSpPr>
          <p:spPr>
            <a:xfrm>
              <a:off x="4008120" y="4370832"/>
              <a:ext cx="433070" cy="459105"/>
            </a:xfrm>
            <a:custGeom>
              <a:avLst/>
              <a:gdLst/>
              <a:ahLst/>
              <a:cxnLst/>
              <a:rect l="l" t="t" r="r" b="b"/>
              <a:pathLst>
                <a:path w="433070" h="459104">
                  <a:moveTo>
                    <a:pt x="432815" y="0"/>
                  </a:moveTo>
                  <a:lnTo>
                    <a:pt x="0" y="0"/>
                  </a:lnTo>
                  <a:lnTo>
                    <a:pt x="0" y="458724"/>
                  </a:lnTo>
                  <a:lnTo>
                    <a:pt x="432815" y="458724"/>
                  </a:lnTo>
                  <a:lnTo>
                    <a:pt x="432815" y="0"/>
                  </a:lnTo>
                  <a:close/>
                </a:path>
              </a:pathLst>
            </a:custGeom>
            <a:solidFill>
              <a:srgbClr val="000000"/>
            </a:solidFill>
          </p:spPr>
          <p:txBody>
            <a:bodyPr wrap="square" lIns="0" tIns="0" rIns="0" bIns="0" rtlCol="0"/>
            <a:lstStyle/>
            <a:p>
              <a:endParaRPr/>
            </a:p>
          </p:txBody>
        </p:sp>
        <p:sp>
          <p:nvSpPr>
            <p:cNvPr id="86" name="object 86"/>
            <p:cNvSpPr/>
            <p:nvPr/>
          </p:nvSpPr>
          <p:spPr>
            <a:xfrm>
              <a:off x="3502152" y="2150364"/>
              <a:ext cx="433070" cy="460375"/>
            </a:xfrm>
            <a:custGeom>
              <a:avLst/>
              <a:gdLst/>
              <a:ahLst/>
              <a:cxnLst/>
              <a:rect l="l" t="t" r="r" b="b"/>
              <a:pathLst>
                <a:path w="433070" h="460375">
                  <a:moveTo>
                    <a:pt x="432815" y="0"/>
                  </a:moveTo>
                  <a:lnTo>
                    <a:pt x="0" y="0"/>
                  </a:lnTo>
                  <a:lnTo>
                    <a:pt x="0" y="460248"/>
                  </a:lnTo>
                  <a:lnTo>
                    <a:pt x="432815" y="460248"/>
                  </a:lnTo>
                  <a:lnTo>
                    <a:pt x="432815" y="0"/>
                  </a:lnTo>
                  <a:close/>
                </a:path>
              </a:pathLst>
            </a:custGeom>
            <a:solidFill>
              <a:srgbClr val="FFFFFF"/>
            </a:solidFill>
          </p:spPr>
          <p:txBody>
            <a:bodyPr wrap="square" lIns="0" tIns="0" rIns="0" bIns="0" rtlCol="0"/>
            <a:lstStyle/>
            <a:p>
              <a:endParaRPr/>
            </a:p>
          </p:txBody>
        </p:sp>
        <p:sp>
          <p:nvSpPr>
            <p:cNvPr id="87" name="object 87"/>
            <p:cNvSpPr/>
            <p:nvPr/>
          </p:nvSpPr>
          <p:spPr>
            <a:xfrm>
              <a:off x="3502152" y="2150364"/>
              <a:ext cx="433070" cy="460375"/>
            </a:xfrm>
            <a:custGeom>
              <a:avLst/>
              <a:gdLst/>
              <a:ahLst/>
              <a:cxnLst/>
              <a:rect l="l" t="t" r="r" b="b"/>
              <a:pathLst>
                <a:path w="433070" h="460375">
                  <a:moveTo>
                    <a:pt x="0" y="0"/>
                  </a:moveTo>
                  <a:lnTo>
                    <a:pt x="432815" y="0"/>
                  </a:lnTo>
                  <a:lnTo>
                    <a:pt x="432815" y="460248"/>
                  </a:lnTo>
                  <a:lnTo>
                    <a:pt x="0" y="460248"/>
                  </a:lnTo>
                  <a:lnTo>
                    <a:pt x="0" y="0"/>
                  </a:lnTo>
                  <a:close/>
                </a:path>
              </a:pathLst>
            </a:custGeom>
            <a:ln w="12192">
              <a:solidFill>
                <a:srgbClr val="000000"/>
              </a:solidFill>
            </a:ln>
          </p:spPr>
          <p:txBody>
            <a:bodyPr wrap="square" lIns="0" tIns="0" rIns="0" bIns="0" rtlCol="0"/>
            <a:lstStyle/>
            <a:p>
              <a:endParaRPr/>
            </a:p>
          </p:txBody>
        </p:sp>
        <p:sp>
          <p:nvSpPr>
            <p:cNvPr id="88" name="object 88"/>
            <p:cNvSpPr/>
            <p:nvPr/>
          </p:nvSpPr>
          <p:spPr>
            <a:xfrm>
              <a:off x="2308858" y="2136648"/>
              <a:ext cx="5567680" cy="6350"/>
            </a:xfrm>
            <a:custGeom>
              <a:avLst/>
              <a:gdLst/>
              <a:ahLst/>
              <a:cxnLst/>
              <a:rect l="l" t="t" r="r" b="b"/>
              <a:pathLst>
                <a:path w="5567680" h="6350">
                  <a:moveTo>
                    <a:pt x="5567502" y="0"/>
                  </a:moveTo>
                  <a:lnTo>
                    <a:pt x="0" y="6121"/>
                  </a:lnTo>
                </a:path>
              </a:pathLst>
            </a:custGeom>
            <a:ln w="6095">
              <a:solidFill>
                <a:srgbClr val="00AFEF"/>
              </a:solidFill>
              <a:prstDash val="lgDash"/>
            </a:ln>
          </p:spPr>
          <p:txBody>
            <a:bodyPr wrap="square" lIns="0" tIns="0" rIns="0" bIns="0" rtlCol="0"/>
            <a:lstStyle/>
            <a:p>
              <a:endParaRPr/>
            </a:p>
          </p:txBody>
        </p:sp>
        <p:sp>
          <p:nvSpPr>
            <p:cNvPr id="89" name="object 89"/>
            <p:cNvSpPr/>
            <p:nvPr/>
          </p:nvSpPr>
          <p:spPr>
            <a:xfrm>
              <a:off x="2188464" y="4357116"/>
              <a:ext cx="7772400" cy="0"/>
            </a:xfrm>
            <a:custGeom>
              <a:avLst/>
              <a:gdLst/>
              <a:ahLst/>
              <a:cxnLst/>
              <a:rect l="l" t="t" r="r" b="b"/>
              <a:pathLst>
                <a:path w="7772400">
                  <a:moveTo>
                    <a:pt x="7772400" y="0"/>
                  </a:moveTo>
                  <a:lnTo>
                    <a:pt x="0" y="0"/>
                  </a:lnTo>
                </a:path>
              </a:pathLst>
            </a:custGeom>
            <a:ln w="6096">
              <a:solidFill>
                <a:srgbClr val="00AFEF"/>
              </a:solidFill>
              <a:prstDash val="lgDash"/>
            </a:ln>
          </p:spPr>
          <p:txBody>
            <a:bodyPr wrap="square" lIns="0" tIns="0" rIns="0" bIns="0" rtlCol="0"/>
            <a:lstStyle/>
            <a:p>
              <a:endParaRPr/>
            </a:p>
          </p:txBody>
        </p:sp>
        <p:sp>
          <p:nvSpPr>
            <p:cNvPr id="90" name="object 90"/>
            <p:cNvSpPr/>
            <p:nvPr/>
          </p:nvSpPr>
          <p:spPr>
            <a:xfrm>
              <a:off x="3841526" y="4437371"/>
              <a:ext cx="12700" cy="751205"/>
            </a:xfrm>
            <a:custGeom>
              <a:avLst/>
              <a:gdLst/>
              <a:ahLst/>
              <a:cxnLst/>
              <a:rect l="l" t="t" r="r" b="b"/>
              <a:pathLst>
                <a:path w="12700" h="751204">
                  <a:moveTo>
                    <a:pt x="0" y="0"/>
                  </a:moveTo>
                  <a:lnTo>
                    <a:pt x="12369" y="750849"/>
                  </a:lnTo>
                </a:path>
              </a:pathLst>
            </a:custGeom>
            <a:ln w="12700">
              <a:solidFill>
                <a:srgbClr val="5B9BD4"/>
              </a:solidFill>
            </a:ln>
          </p:spPr>
          <p:txBody>
            <a:bodyPr wrap="square" lIns="0" tIns="0" rIns="0" bIns="0" rtlCol="0"/>
            <a:lstStyle/>
            <a:p>
              <a:endParaRPr/>
            </a:p>
          </p:txBody>
        </p:sp>
        <p:sp>
          <p:nvSpPr>
            <p:cNvPr id="91" name="object 91"/>
            <p:cNvSpPr/>
            <p:nvPr/>
          </p:nvSpPr>
          <p:spPr>
            <a:xfrm>
              <a:off x="3803637" y="4373879"/>
              <a:ext cx="88265" cy="878205"/>
            </a:xfrm>
            <a:custGeom>
              <a:avLst/>
              <a:gdLst/>
              <a:ahLst/>
              <a:cxnLst/>
              <a:rect l="l" t="t" r="r" b="b"/>
              <a:pathLst>
                <a:path w="88264" h="878204">
                  <a:moveTo>
                    <a:pt x="76187" y="75565"/>
                  </a:moveTo>
                  <a:lnTo>
                    <a:pt x="36830" y="0"/>
                  </a:lnTo>
                  <a:lnTo>
                    <a:pt x="0" y="76822"/>
                  </a:lnTo>
                  <a:lnTo>
                    <a:pt x="76187" y="75565"/>
                  </a:lnTo>
                  <a:close/>
                </a:path>
                <a:path w="88264" h="878204">
                  <a:moveTo>
                    <a:pt x="88150" y="801014"/>
                  </a:moveTo>
                  <a:lnTo>
                    <a:pt x="11963" y="802271"/>
                  </a:lnTo>
                  <a:lnTo>
                    <a:pt x="51308" y="877824"/>
                  </a:lnTo>
                  <a:lnTo>
                    <a:pt x="88150" y="801014"/>
                  </a:lnTo>
                  <a:close/>
                </a:path>
              </a:pathLst>
            </a:custGeom>
            <a:solidFill>
              <a:srgbClr val="5B9BD4"/>
            </a:solidFill>
          </p:spPr>
          <p:txBody>
            <a:bodyPr wrap="square" lIns="0" tIns="0" rIns="0" bIns="0" rtlCol="0"/>
            <a:lstStyle/>
            <a:p>
              <a:endParaRPr/>
            </a:p>
          </p:txBody>
        </p:sp>
        <p:sp>
          <p:nvSpPr>
            <p:cNvPr id="92" name="object 92"/>
            <p:cNvSpPr/>
            <p:nvPr/>
          </p:nvSpPr>
          <p:spPr>
            <a:xfrm>
              <a:off x="4486146" y="4573524"/>
              <a:ext cx="255270" cy="0"/>
            </a:xfrm>
            <a:custGeom>
              <a:avLst/>
              <a:gdLst/>
              <a:ahLst/>
              <a:cxnLst/>
              <a:rect l="l" t="t" r="r" b="b"/>
              <a:pathLst>
                <a:path w="255270">
                  <a:moveTo>
                    <a:pt x="255092" y="0"/>
                  </a:moveTo>
                  <a:lnTo>
                    <a:pt x="0" y="0"/>
                  </a:lnTo>
                </a:path>
              </a:pathLst>
            </a:custGeom>
            <a:ln w="12700">
              <a:solidFill>
                <a:srgbClr val="5B9BD4"/>
              </a:solidFill>
            </a:ln>
          </p:spPr>
          <p:txBody>
            <a:bodyPr wrap="square" lIns="0" tIns="0" rIns="0" bIns="0" rtlCol="0"/>
            <a:lstStyle/>
            <a:p>
              <a:endParaRPr/>
            </a:p>
          </p:txBody>
        </p:sp>
        <p:sp>
          <p:nvSpPr>
            <p:cNvPr id="93" name="object 93"/>
            <p:cNvSpPr/>
            <p:nvPr/>
          </p:nvSpPr>
          <p:spPr>
            <a:xfrm>
              <a:off x="4422635" y="4535423"/>
              <a:ext cx="382270" cy="76200"/>
            </a:xfrm>
            <a:custGeom>
              <a:avLst/>
              <a:gdLst/>
              <a:ahLst/>
              <a:cxnLst/>
              <a:rect l="l" t="t" r="r" b="b"/>
              <a:pathLst>
                <a:path w="382270" h="76200">
                  <a:moveTo>
                    <a:pt x="76200" y="0"/>
                  </a:moveTo>
                  <a:lnTo>
                    <a:pt x="0" y="38100"/>
                  </a:lnTo>
                  <a:lnTo>
                    <a:pt x="76200" y="76200"/>
                  </a:lnTo>
                  <a:lnTo>
                    <a:pt x="76200" y="0"/>
                  </a:lnTo>
                  <a:close/>
                </a:path>
                <a:path w="382270" h="76200">
                  <a:moveTo>
                    <a:pt x="382092" y="38100"/>
                  </a:moveTo>
                  <a:lnTo>
                    <a:pt x="305892" y="0"/>
                  </a:lnTo>
                  <a:lnTo>
                    <a:pt x="305892" y="76200"/>
                  </a:lnTo>
                  <a:lnTo>
                    <a:pt x="382092" y="38100"/>
                  </a:lnTo>
                  <a:close/>
                </a:path>
              </a:pathLst>
            </a:custGeom>
            <a:solidFill>
              <a:srgbClr val="5B9BD4"/>
            </a:solidFill>
          </p:spPr>
          <p:txBody>
            <a:bodyPr wrap="square" lIns="0" tIns="0" rIns="0" bIns="0" rtlCol="0"/>
            <a:lstStyle/>
            <a:p>
              <a:endParaRPr/>
            </a:p>
          </p:txBody>
        </p:sp>
        <p:sp>
          <p:nvSpPr>
            <p:cNvPr id="94" name="object 94"/>
            <p:cNvSpPr/>
            <p:nvPr/>
          </p:nvSpPr>
          <p:spPr>
            <a:xfrm>
              <a:off x="5732778" y="4562855"/>
              <a:ext cx="255270" cy="0"/>
            </a:xfrm>
            <a:custGeom>
              <a:avLst/>
              <a:gdLst/>
              <a:ahLst/>
              <a:cxnLst/>
              <a:rect l="l" t="t" r="r" b="b"/>
              <a:pathLst>
                <a:path w="255270">
                  <a:moveTo>
                    <a:pt x="255092" y="0"/>
                  </a:moveTo>
                  <a:lnTo>
                    <a:pt x="0" y="0"/>
                  </a:lnTo>
                </a:path>
              </a:pathLst>
            </a:custGeom>
            <a:ln w="12700">
              <a:solidFill>
                <a:srgbClr val="5B9BD4"/>
              </a:solidFill>
            </a:ln>
          </p:spPr>
          <p:txBody>
            <a:bodyPr wrap="square" lIns="0" tIns="0" rIns="0" bIns="0" rtlCol="0"/>
            <a:lstStyle/>
            <a:p>
              <a:endParaRPr/>
            </a:p>
          </p:txBody>
        </p:sp>
        <p:sp>
          <p:nvSpPr>
            <p:cNvPr id="95" name="object 95"/>
            <p:cNvSpPr/>
            <p:nvPr/>
          </p:nvSpPr>
          <p:spPr>
            <a:xfrm>
              <a:off x="5669267" y="4524755"/>
              <a:ext cx="382270" cy="76200"/>
            </a:xfrm>
            <a:custGeom>
              <a:avLst/>
              <a:gdLst/>
              <a:ahLst/>
              <a:cxnLst/>
              <a:rect l="l" t="t" r="r" b="b"/>
              <a:pathLst>
                <a:path w="382270" h="76200">
                  <a:moveTo>
                    <a:pt x="76200" y="0"/>
                  </a:moveTo>
                  <a:lnTo>
                    <a:pt x="0" y="38100"/>
                  </a:lnTo>
                  <a:lnTo>
                    <a:pt x="76200" y="76200"/>
                  </a:lnTo>
                  <a:lnTo>
                    <a:pt x="76200" y="0"/>
                  </a:lnTo>
                  <a:close/>
                </a:path>
                <a:path w="382270" h="76200">
                  <a:moveTo>
                    <a:pt x="382092" y="38100"/>
                  </a:moveTo>
                  <a:lnTo>
                    <a:pt x="305892" y="0"/>
                  </a:lnTo>
                  <a:lnTo>
                    <a:pt x="305892" y="76200"/>
                  </a:lnTo>
                  <a:lnTo>
                    <a:pt x="382092" y="38100"/>
                  </a:lnTo>
                  <a:close/>
                </a:path>
              </a:pathLst>
            </a:custGeom>
            <a:solidFill>
              <a:srgbClr val="5B9BD4"/>
            </a:solidFill>
          </p:spPr>
          <p:txBody>
            <a:bodyPr wrap="square" lIns="0" tIns="0" rIns="0" bIns="0" rtlCol="0"/>
            <a:lstStyle/>
            <a:p>
              <a:endParaRPr/>
            </a:p>
          </p:txBody>
        </p:sp>
        <p:sp>
          <p:nvSpPr>
            <p:cNvPr id="96" name="object 96"/>
            <p:cNvSpPr/>
            <p:nvPr/>
          </p:nvSpPr>
          <p:spPr>
            <a:xfrm>
              <a:off x="7005318" y="4518660"/>
              <a:ext cx="255270" cy="0"/>
            </a:xfrm>
            <a:custGeom>
              <a:avLst/>
              <a:gdLst/>
              <a:ahLst/>
              <a:cxnLst/>
              <a:rect l="l" t="t" r="r" b="b"/>
              <a:pathLst>
                <a:path w="255270">
                  <a:moveTo>
                    <a:pt x="255092" y="0"/>
                  </a:moveTo>
                  <a:lnTo>
                    <a:pt x="0" y="0"/>
                  </a:lnTo>
                </a:path>
              </a:pathLst>
            </a:custGeom>
            <a:ln w="12700">
              <a:solidFill>
                <a:srgbClr val="5B9BD4"/>
              </a:solidFill>
            </a:ln>
          </p:spPr>
          <p:txBody>
            <a:bodyPr wrap="square" lIns="0" tIns="0" rIns="0" bIns="0" rtlCol="0"/>
            <a:lstStyle/>
            <a:p>
              <a:endParaRPr/>
            </a:p>
          </p:txBody>
        </p:sp>
        <p:sp>
          <p:nvSpPr>
            <p:cNvPr id="97" name="object 97"/>
            <p:cNvSpPr/>
            <p:nvPr/>
          </p:nvSpPr>
          <p:spPr>
            <a:xfrm>
              <a:off x="6941807" y="4480560"/>
              <a:ext cx="382270" cy="76200"/>
            </a:xfrm>
            <a:custGeom>
              <a:avLst/>
              <a:gdLst/>
              <a:ahLst/>
              <a:cxnLst/>
              <a:rect l="l" t="t" r="r" b="b"/>
              <a:pathLst>
                <a:path w="382270" h="76200">
                  <a:moveTo>
                    <a:pt x="76200" y="0"/>
                  </a:moveTo>
                  <a:lnTo>
                    <a:pt x="0" y="38100"/>
                  </a:lnTo>
                  <a:lnTo>
                    <a:pt x="76200" y="76200"/>
                  </a:lnTo>
                  <a:lnTo>
                    <a:pt x="76200" y="0"/>
                  </a:lnTo>
                  <a:close/>
                </a:path>
                <a:path w="382270" h="76200">
                  <a:moveTo>
                    <a:pt x="382092" y="38100"/>
                  </a:moveTo>
                  <a:lnTo>
                    <a:pt x="305892" y="0"/>
                  </a:lnTo>
                  <a:lnTo>
                    <a:pt x="305892" y="76200"/>
                  </a:lnTo>
                  <a:lnTo>
                    <a:pt x="382092" y="38100"/>
                  </a:lnTo>
                  <a:close/>
                </a:path>
              </a:pathLst>
            </a:custGeom>
            <a:solidFill>
              <a:srgbClr val="5B9BD4"/>
            </a:solidFill>
          </p:spPr>
          <p:txBody>
            <a:bodyPr wrap="square" lIns="0" tIns="0" rIns="0" bIns="0" rtlCol="0"/>
            <a:lstStyle/>
            <a:p>
              <a:endParaRPr/>
            </a:p>
          </p:txBody>
        </p:sp>
        <p:sp>
          <p:nvSpPr>
            <p:cNvPr id="98" name="object 98"/>
            <p:cNvSpPr/>
            <p:nvPr/>
          </p:nvSpPr>
          <p:spPr>
            <a:xfrm>
              <a:off x="8948418" y="4562855"/>
              <a:ext cx="255270" cy="0"/>
            </a:xfrm>
            <a:custGeom>
              <a:avLst/>
              <a:gdLst/>
              <a:ahLst/>
              <a:cxnLst/>
              <a:rect l="l" t="t" r="r" b="b"/>
              <a:pathLst>
                <a:path w="255270">
                  <a:moveTo>
                    <a:pt x="255092" y="0"/>
                  </a:moveTo>
                  <a:lnTo>
                    <a:pt x="0" y="0"/>
                  </a:lnTo>
                </a:path>
              </a:pathLst>
            </a:custGeom>
            <a:ln w="12700">
              <a:solidFill>
                <a:srgbClr val="5B9BD4"/>
              </a:solidFill>
            </a:ln>
          </p:spPr>
          <p:txBody>
            <a:bodyPr wrap="square" lIns="0" tIns="0" rIns="0" bIns="0" rtlCol="0"/>
            <a:lstStyle/>
            <a:p>
              <a:endParaRPr/>
            </a:p>
          </p:txBody>
        </p:sp>
        <p:sp>
          <p:nvSpPr>
            <p:cNvPr id="99" name="object 99"/>
            <p:cNvSpPr/>
            <p:nvPr/>
          </p:nvSpPr>
          <p:spPr>
            <a:xfrm>
              <a:off x="8884908" y="4524755"/>
              <a:ext cx="382270" cy="76200"/>
            </a:xfrm>
            <a:custGeom>
              <a:avLst/>
              <a:gdLst/>
              <a:ahLst/>
              <a:cxnLst/>
              <a:rect l="l" t="t" r="r" b="b"/>
              <a:pathLst>
                <a:path w="382270" h="76200">
                  <a:moveTo>
                    <a:pt x="76200" y="0"/>
                  </a:moveTo>
                  <a:lnTo>
                    <a:pt x="0" y="38100"/>
                  </a:lnTo>
                  <a:lnTo>
                    <a:pt x="76200" y="76200"/>
                  </a:lnTo>
                  <a:lnTo>
                    <a:pt x="76200" y="0"/>
                  </a:lnTo>
                  <a:close/>
                </a:path>
                <a:path w="382270" h="76200">
                  <a:moveTo>
                    <a:pt x="382092" y="38100"/>
                  </a:moveTo>
                  <a:lnTo>
                    <a:pt x="305892" y="0"/>
                  </a:lnTo>
                  <a:lnTo>
                    <a:pt x="305892" y="76200"/>
                  </a:lnTo>
                  <a:lnTo>
                    <a:pt x="382092" y="38100"/>
                  </a:lnTo>
                  <a:close/>
                </a:path>
              </a:pathLst>
            </a:custGeom>
            <a:solidFill>
              <a:srgbClr val="5B9BD4"/>
            </a:solidFill>
          </p:spPr>
          <p:txBody>
            <a:bodyPr wrap="square" lIns="0" tIns="0" rIns="0" bIns="0" rtlCol="0"/>
            <a:lstStyle/>
            <a:p>
              <a:endParaRPr/>
            </a:p>
          </p:txBody>
        </p:sp>
      </p:grpSp>
      <p:sp>
        <p:nvSpPr>
          <p:cNvPr id="100" name="object 100"/>
          <p:cNvSpPr txBox="1"/>
          <p:nvPr/>
        </p:nvSpPr>
        <p:spPr>
          <a:xfrm>
            <a:off x="2223866" y="4505525"/>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25</a:t>
            </a:r>
            <a:endParaRPr sz="1600">
              <a:latin typeface="Calibri"/>
              <a:cs typeface="Calibri"/>
            </a:endParaRPr>
          </a:p>
        </p:txBody>
      </p:sp>
      <p:sp>
        <p:nvSpPr>
          <p:cNvPr id="101" name="object 101"/>
          <p:cNvSpPr txBox="1"/>
          <p:nvPr/>
        </p:nvSpPr>
        <p:spPr>
          <a:xfrm>
            <a:off x="4536404" y="4624833"/>
            <a:ext cx="128270" cy="269240"/>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a:cs typeface="Calibri"/>
              </a:rPr>
              <a:t>7</a:t>
            </a:r>
            <a:endParaRPr sz="1600">
              <a:latin typeface="Calibri"/>
              <a:cs typeface="Calibri"/>
            </a:endParaRPr>
          </a:p>
        </p:txBody>
      </p:sp>
      <p:sp>
        <p:nvSpPr>
          <p:cNvPr id="102" name="object 102"/>
          <p:cNvSpPr txBox="1"/>
          <p:nvPr/>
        </p:nvSpPr>
        <p:spPr>
          <a:xfrm>
            <a:off x="5803229" y="4625644"/>
            <a:ext cx="128270" cy="269240"/>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a:cs typeface="Calibri"/>
              </a:rPr>
              <a:t>7</a:t>
            </a:r>
            <a:endParaRPr sz="1600">
              <a:latin typeface="Calibri"/>
              <a:cs typeface="Calibri"/>
            </a:endParaRPr>
          </a:p>
        </p:txBody>
      </p:sp>
      <p:sp>
        <p:nvSpPr>
          <p:cNvPr id="103" name="object 103"/>
          <p:cNvSpPr txBox="1"/>
          <p:nvPr/>
        </p:nvSpPr>
        <p:spPr>
          <a:xfrm>
            <a:off x="7075527" y="4619563"/>
            <a:ext cx="128270" cy="269240"/>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a:cs typeface="Calibri"/>
              </a:rPr>
              <a:t>7</a:t>
            </a:r>
            <a:endParaRPr sz="1600">
              <a:latin typeface="Calibri"/>
              <a:cs typeface="Calibri"/>
            </a:endParaRPr>
          </a:p>
        </p:txBody>
      </p:sp>
      <p:sp>
        <p:nvSpPr>
          <p:cNvPr id="104" name="object 104"/>
          <p:cNvSpPr txBox="1"/>
          <p:nvPr/>
        </p:nvSpPr>
        <p:spPr>
          <a:xfrm>
            <a:off x="8991574" y="4613685"/>
            <a:ext cx="128270" cy="269240"/>
          </a:xfrm>
          <a:prstGeom prst="rect">
            <a:avLst/>
          </a:prstGeom>
        </p:spPr>
        <p:txBody>
          <a:bodyPr vert="horz" wrap="square" lIns="0" tIns="12065" rIns="0" bIns="0" rtlCol="0">
            <a:spAutoFit/>
          </a:bodyPr>
          <a:lstStyle/>
          <a:p>
            <a:pPr marL="12700">
              <a:lnSpc>
                <a:spcPct val="100000"/>
              </a:lnSpc>
              <a:spcBef>
                <a:spcPts val="95"/>
              </a:spcBef>
            </a:pPr>
            <a:r>
              <a:rPr sz="1600" spc="-50" dirty="0">
                <a:latin typeface="Calibri"/>
                <a:cs typeface="Calibri"/>
              </a:rPr>
              <a:t>5</a:t>
            </a:r>
            <a:endParaRPr sz="1600">
              <a:latin typeface="Calibri"/>
              <a:cs typeface="Calibri"/>
            </a:endParaRPr>
          </a:p>
        </p:txBody>
      </p:sp>
      <p:grpSp>
        <p:nvGrpSpPr>
          <p:cNvPr id="105" name="object 105"/>
          <p:cNvGrpSpPr/>
          <p:nvPr/>
        </p:nvGrpSpPr>
        <p:grpSpPr>
          <a:xfrm>
            <a:off x="3057144" y="2086355"/>
            <a:ext cx="6223000" cy="2635250"/>
            <a:chOff x="3057144" y="2086355"/>
            <a:chExt cx="6223000" cy="2635250"/>
          </a:xfrm>
        </p:grpSpPr>
        <p:pic>
          <p:nvPicPr>
            <p:cNvPr id="106" name="object 106"/>
            <p:cNvPicPr/>
            <p:nvPr/>
          </p:nvPicPr>
          <p:blipFill>
            <a:blip r:embed="rId4" cstate="print"/>
            <a:stretch>
              <a:fillRect/>
            </a:stretch>
          </p:blipFill>
          <p:spPr>
            <a:xfrm>
              <a:off x="3464052" y="4308348"/>
              <a:ext cx="121920" cy="121919"/>
            </a:xfrm>
            <a:prstGeom prst="rect">
              <a:avLst/>
            </a:prstGeom>
          </p:spPr>
        </p:pic>
        <p:pic>
          <p:nvPicPr>
            <p:cNvPr id="107" name="object 107"/>
            <p:cNvPicPr/>
            <p:nvPr/>
          </p:nvPicPr>
          <p:blipFill>
            <a:blip r:embed="rId5" cstate="print"/>
            <a:stretch>
              <a:fillRect/>
            </a:stretch>
          </p:blipFill>
          <p:spPr>
            <a:xfrm>
              <a:off x="4742688" y="4308348"/>
              <a:ext cx="120396" cy="121919"/>
            </a:xfrm>
            <a:prstGeom prst="rect">
              <a:avLst/>
            </a:prstGeom>
          </p:spPr>
        </p:pic>
        <p:pic>
          <p:nvPicPr>
            <p:cNvPr id="108" name="object 108"/>
            <p:cNvPicPr/>
            <p:nvPr/>
          </p:nvPicPr>
          <p:blipFill>
            <a:blip r:embed="rId5" cstate="print"/>
            <a:stretch>
              <a:fillRect/>
            </a:stretch>
          </p:blipFill>
          <p:spPr>
            <a:xfrm>
              <a:off x="6010655" y="4308348"/>
              <a:ext cx="120396" cy="121919"/>
            </a:xfrm>
            <a:prstGeom prst="rect">
              <a:avLst/>
            </a:prstGeom>
          </p:spPr>
        </p:pic>
        <p:pic>
          <p:nvPicPr>
            <p:cNvPr id="109" name="object 109"/>
            <p:cNvPicPr/>
            <p:nvPr/>
          </p:nvPicPr>
          <p:blipFill>
            <a:blip r:embed="rId4" cstate="print"/>
            <a:stretch>
              <a:fillRect/>
            </a:stretch>
          </p:blipFill>
          <p:spPr>
            <a:xfrm>
              <a:off x="7287767" y="4308348"/>
              <a:ext cx="121920" cy="121919"/>
            </a:xfrm>
            <a:prstGeom prst="rect">
              <a:avLst/>
            </a:prstGeom>
          </p:spPr>
        </p:pic>
        <p:pic>
          <p:nvPicPr>
            <p:cNvPr id="110" name="object 110"/>
            <p:cNvPicPr/>
            <p:nvPr/>
          </p:nvPicPr>
          <p:blipFill>
            <a:blip r:embed="rId6" cstate="print"/>
            <a:stretch>
              <a:fillRect/>
            </a:stretch>
          </p:blipFill>
          <p:spPr>
            <a:xfrm>
              <a:off x="8842247" y="4308348"/>
              <a:ext cx="121920" cy="121919"/>
            </a:xfrm>
            <a:prstGeom prst="rect">
              <a:avLst/>
            </a:prstGeom>
          </p:spPr>
        </p:pic>
        <p:pic>
          <p:nvPicPr>
            <p:cNvPr id="111" name="object 111"/>
            <p:cNvPicPr/>
            <p:nvPr/>
          </p:nvPicPr>
          <p:blipFill>
            <a:blip r:embed="rId4" cstate="print"/>
            <a:stretch>
              <a:fillRect/>
            </a:stretch>
          </p:blipFill>
          <p:spPr>
            <a:xfrm>
              <a:off x="3057144" y="4308348"/>
              <a:ext cx="121919" cy="121919"/>
            </a:xfrm>
            <a:prstGeom prst="rect">
              <a:avLst/>
            </a:prstGeom>
          </p:spPr>
        </p:pic>
        <p:pic>
          <p:nvPicPr>
            <p:cNvPr id="112" name="object 112"/>
            <p:cNvPicPr/>
            <p:nvPr/>
          </p:nvPicPr>
          <p:blipFill>
            <a:blip r:embed="rId4" cstate="print"/>
            <a:stretch>
              <a:fillRect/>
            </a:stretch>
          </p:blipFill>
          <p:spPr>
            <a:xfrm>
              <a:off x="4334255" y="4308348"/>
              <a:ext cx="121920" cy="121919"/>
            </a:xfrm>
            <a:prstGeom prst="rect">
              <a:avLst/>
            </a:prstGeom>
          </p:spPr>
        </p:pic>
        <p:pic>
          <p:nvPicPr>
            <p:cNvPr id="113" name="object 113"/>
            <p:cNvPicPr/>
            <p:nvPr/>
          </p:nvPicPr>
          <p:blipFill>
            <a:blip r:embed="rId5" cstate="print"/>
            <a:stretch>
              <a:fillRect/>
            </a:stretch>
          </p:blipFill>
          <p:spPr>
            <a:xfrm>
              <a:off x="5603748" y="4308348"/>
              <a:ext cx="120396" cy="121919"/>
            </a:xfrm>
            <a:prstGeom prst="rect">
              <a:avLst/>
            </a:prstGeom>
          </p:spPr>
        </p:pic>
        <p:pic>
          <p:nvPicPr>
            <p:cNvPr id="114" name="object 114"/>
            <p:cNvPicPr/>
            <p:nvPr/>
          </p:nvPicPr>
          <p:blipFill>
            <a:blip r:embed="rId6" cstate="print"/>
            <a:stretch>
              <a:fillRect/>
            </a:stretch>
          </p:blipFill>
          <p:spPr>
            <a:xfrm>
              <a:off x="6880859" y="4308348"/>
              <a:ext cx="121920" cy="121919"/>
            </a:xfrm>
            <a:prstGeom prst="rect">
              <a:avLst/>
            </a:prstGeom>
          </p:spPr>
        </p:pic>
        <p:pic>
          <p:nvPicPr>
            <p:cNvPr id="115" name="object 115"/>
            <p:cNvPicPr/>
            <p:nvPr/>
          </p:nvPicPr>
          <p:blipFill>
            <a:blip r:embed="rId5" cstate="print"/>
            <a:stretch>
              <a:fillRect/>
            </a:stretch>
          </p:blipFill>
          <p:spPr>
            <a:xfrm>
              <a:off x="9159240" y="4308348"/>
              <a:ext cx="120396" cy="121919"/>
            </a:xfrm>
            <a:prstGeom prst="rect">
              <a:avLst/>
            </a:prstGeom>
          </p:spPr>
        </p:pic>
        <p:pic>
          <p:nvPicPr>
            <p:cNvPr id="116" name="object 116"/>
            <p:cNvPicPr/>
            <p:nvPr/>
          </p:nvPicPr>
          <p:blipFill>
            <a:blip r:embed="rId7" cstate="print"/>
            <a:stretch>
              <a:fillRect/>
            </a:stretch>
          </p:blipFill>
          <p:spPr>
            <a:xfrm>
              <a:off x="3880104" y="2086355"/>
              <a:ext cx="121920" cy="121920"/>
            </a:xfrm>
            <a:prstGeom prst="rect">
              <a:avLst/>
            </a:prstGeom>
          </p:spPr>
        </p:pic>
        <p:pic>
          <p:nvPicPr>
            <p:cNvPr id="117" name="object 117"/>
            <p:cNvPicPr/>
            <p:nvPr/>
          </p:nvPicPr>
          <p:blipFill>
            <a:blip r:embed="rId8" cstate="print"/>
            <a:stretch>
              <a:fillRect/>
            </a:stretch>
          </p:blipFill>
          <p:spPr>
            <a:xfrm>
              <a:off x="5158739" y="2086355"/>
              <a:ext cx="120396" cy="121920"/>
            </a:xfrm>
            <a:prstGeom prst="rect">
              <a:avLst/>
            </a:prstGeom>
          </p:spPr>
        </p:pic>
        <p:sp>
          <p:nvSpPr>
            <p:cNvPr id="118" name="object 118"/>
            <p:cNvSpPr/>
            <p:nvPr/>
          </p:nvSpPr>
          <p:spPr>
            <a:xfrm>
              <a:off x="7401559" y="4676316"/>
              <a:ext cx="671195" cy="7620"/>
            </a:xfrm>
            <a:custGeom>
              <a:avLst/>
              <a:gdLst/>
              <a:ahLst/>
              <a:cxnLst/>
              <a:rect l="l" t="t" r="r" b="b"/>
              <a:pathLst>
                <a:path w="671195" h="7620">
                  <a:moveTo>
                    <a:pt x="671042" y="0"/>
                  </a:moveTo>
                  <a:lnTo>
                    <a:pt x="0" y="7239"/>
                  </a:lnTo>
                </a:path>
              </a:pathLst>
            </a:custGeom>
            <a:ln w="12700">
              <a:solidFill>
                <a:srgbClr val="5B9BD4"/>
              </a:solidFill>
            </a:ln>
          </p:spPr>
          <p:txBody>
            <a:bodyPr wrap="square" lIns="0" tIns="0" rIns="0" bIns="0" rtlCol="0"/>
            <a:lstStyle/>
            <a:p>
              <a:endParaRPr/>
            </a:p>
          </p:txBody>
        </p:sp>
        <p:sp>
          <p:nvSpPr>
            <p:cNvPr id="119" name="object 119"/>
            <p:cNvSpPr/>
            <p:nvPr/>
          </p:nvSpPr>
          <p:spPr>
            <a:xfrm>
              <a:off x="7338060" y="4638357"/>
              <a:ext cx="798195" cy="83185"/>
            </a:xfrm>
            <a:custGeom>
              <a:avLst/>
              <a:gdLst/>
              <a:ahLst/>
              <a:cxnLst/>
              <a:rect l="l" t="t" r="r" b="b"/>
              <a:pathLst>
                <a:path w="798195" h="83185">
                  <a:moveTo>
                    <a:pt x="76606" y="83159"/>
                  </a:moveTo>
                  <a:lnTo>
                    <a:pt x="75780" y="6959"/>
                  </a:lnTo>
                  <a:lnTo>
                    <a:pt x="0" y="45885"/>
                  </a:lnTo>
                  <a:lnTo>
                    <a:pt x="76606" y="83159"/>
                  </a:lnTo>
                  <a:close/>
                </a:path>
                <a:path w="798195" h="83185">
                  <a:moveTo>
                    <a:pt x="798029" y="37287"/>
                  </a:moveTo>
                  <a:lnTo>
                    <a:pt x="721436" y="0"/>
                  </a:lnTo>
                  <a:lnTo>
                    <a:pt x="722249" y="76200"/>
                  </a:lnTo>
                  <a:lnTo>
                    <a:pt x="798029" y="37287"/>
                  </a:lnTo>
                  <a:close/>
                </a:path>
              </a:pathLst>
            </a:custGeom>
            <a:solidFill>
              <a:srgbClr val="5B9BD4"/>
            </a:solidFill>
          </p:spPr>
          <p:txBody>
            <a:bodyPr wrap="square" lIns="0" tIns="0" rIns="0" bIns="0" rtlCol="0"/>
            <a:lstStyle/>
            <a:p>
              <a:endParaRPr/>
            </a:p>
          </p:txBody>
        </p:sp>
      </p:grpSp>
      <p:sp>
        <p:nvSpPr>
          <p:cNvPr id="120" name="object 120"/>
          <p:cNvSpPr txBox="1"/>
          <p:nvPr/>
        </p:nvSpPr>
        <p:spPr>
          <a:xfrm>
            <a:off x="7212267" y="5232065"/>
            <a:ext cx="3608070" cy="1114425"/>
          </a:xfrm>
          <a:prstGeom prst="rect">
            <a:avLst/>
          </a:prstGeom>
        </p:spPr>
        <p:txBody>
          <a:bodyPr vert="horz" wrap="square" lIns="0" tIns="12700" rIns="0" bIns="0" rtlCol="0">
            <a:spAutoFit/>
          </a:bodyPr>
          <a:lstStyle/>
          <a:p>
            <a:pPr marL="725170">
              <a:lnSpc>
                <a:spcPct val="100000"/>
              </a:lnSpc>
              <a:spcBef>
                <a:spcPts val="100"/>
              </a:spcBef>
            </a:pPr>
            <a:r>
              <a:rPr sz="2400" spc="-50" dirty="0">
                <a:latin typeface="Calibri"/>
                <a:cs typeface="Calibri"/>
              </a:rPr>
              <a:t>Z</a:t>
            </a:r>
            <a:endParaRPr sz="2400" dirty="0">
              <a:latin typeface="Calibri"/>
              <a:cs typeface="Calibri"/>
            </a:endParaRPr>
          </a:p>
          <a:p>
            <a:pPr marL="12700" marR="5080">
              <a:lnSpc>
                <a:spcPct val="100000"/>
              </a:lnSpc>
              <a:spcBef>
                <a:spcPts val="1370"/>
              </a:spcBef>
            </a:pPr>
            <a:r>
              <a:rPr lang="es-MX" sz="1800" dirty="0" smtClean="0">
                <a:latin typeface="Calibri"/>
                <a:cs typeface="Calibri"/>
              </a:rPr>
              <a:t>Los ladrillos LEGO (no mostrados) se colocan en el borde en X, Y </a:t>
            </a:r>
            <a:r>
              <a:rPr lang="es-MX" sz="1800" dirty="0" err="1" smtClean="0">
                <a:latin typeface="Calibri"/>
                <a:cs typeface="Calibri"/>
              </a:rPr>
              <a:t>y</a:t>
            </a:r>
            <a:r>
              <a:rPr lang="es-MX" sz="1800" dirty="0" smtClean="0">
                <a:latin typeface="Calibri"/>
                <a:cs typeface="Calibri"/>
              </a:rPr>
              <a:t> Z.</a:t>
            </a:r>
            <a:endParaRPr sz="1800" dirty="0">
              <a:latin typeface="Calibri"/>
              <a:cs typeface="Calibri"/>
            </a:endParaRPr>
          </a:p>
        </p:txBody>
      </p:sp>
      <p:sp>
        <p:nvSpPr>
          <p:cNvPr id="121" name="object 121"/>
          <p:cNvSpPr txBox="1"/>
          <p:nvPr/>
        </p:nvSpPr>
        <p:spPr>
          <a:xfrm>
            <a:off x="2034127" y="5666723"/>
            <a:ext cx="2859405" cy="666750"/>
          </a:xfrm>
          <a:prstGeom prst="rect">
            <a:avLst/>
          </a:prstGeom>
        </p:spPr>
        <p:txBody>
          <a:bodyPr vert="horz" wrap="square" lIns="0" tIns="12700" rIns="0" bIns="0" rtlCol="0">
            <a:spAutoFit/>
          </a:bodyPr>
          <a:lstStyle/>
          <a:p>
            <a:pPr marL="12700" marR="5080">
              <a:lnSpc>
                <a:spcPct val="100000"/>
              </a:lnSpc>
              <a:spcBef>
                <a:spcPts val="100"/>
              </a:spcBef>
            </a:pPr>
            <a:r>
              <a:rPr lang="es-MX" sz="1400" dirty="0" smtClean="0">
                <a:latin typeface="Calibri"/>
                <a:cs typeface="Calibri"/>
              </a:rPr>
              <a:t>Las pegatinas de refuerzo de orificios se utilizan para marcar la ubicación de torres de alta tensión y vehículos.</a:t>
            </a:r>
            <a:endParaRPr sz="1400" dirty="0">
              <a:latin typeface="Calibri"/>
              <a:cs typeface="Calibri"/>
            </a:endParaRPr>
          </a:p>
        </p:txBody>
      </p:sp>
      <p:pic>
        <p:nvPicPr>
          <p:cNvPr id="122" name="object 122"/>
          <p:cNvPicPr/>
          <p:nvPr/>
        </p:nvPicPr>
        <p:blipFill>
          <a:blip r:embed="rId9" cstate="print"/>
          <a:stretch>
            <a:fillRect/>
          </a:stretch>
        </p:blipFill>
        <p:spPr>
          <a:xfrm>
            <a:off x="396240" y="4907279"/>
            <a:ext cx="1546860" cy="1519427"/>
          </a:xfrm>
          <a:prstGeom prst="rect">
            <a:avLst/>
          </a:prstGeom>
        </p:spPr>
      </p:pic>
      <p:sp>
        <p:nvSpPr>
          <p:cNvPr id="123" name="object 123"/>
          <p:cNvSpPr txBox="1"/>
          <p:nvPr/>
        </p:nvSpPr>
        <p:spPr>
          <a:xfrm>
            <a:off x="8344735" y="4808683"/>
            <a:ext cx="229870"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Calibri"/>
                <a:cs typeface="Calibri"/>
              </a:rPr>
              <a:t>36</a:t>
            </a:r>
            <a:endParaRPr sz="1600">
              <a:latin typeface="Calibri"/>
              <a:cs typeface="Calibri"/>
            </a:endParaRPr>
          </a:p>
        </p:txBody>
      </p:sp>
      <p:sp>
        <p:nvSpPr>
          <p:cNvPr id="124" name="object 12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125" name="object 12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26" name="object 12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27" name="object 12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7</a:t>
            </a:fld>
            <a:endParaRPr spc="-25"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20115"/>
            <a:ext cx="11120119" cy="566822"/>
          </a:xfrm>
          <a:prstGeom prst="rect">
            <a:avLst/>
          </a:prstGeom>
        </p:spPr>
        <p:txBody>
          <a:bodyPr vert="horz" wrap="square" lIns="0" tIns="12700" rIns="0" bIns="0" rtlCol="0">
            <a:spAutoFit/>
          </a:bodyPr>
          <a:lstStyle/>
          <a:p>
            <a:pPr marL="12700">
              <a:lnSpc>
                <a:spcPct val="100000"/>
              </a:lnSpc>
              <a:spcBef>
                <a:spcPts val="100"/>
              </a:spcBef>
            </a:pPr>
            <a:r>
              <a:rPr spc="75" dirty="0"/>
              <a:t>5</a:t>
            </a:r>
            <a:r>
              <a:rPr spc="-210" dirty="0"/>
              <a:t> </a:t>
            </a:r>
            <a:r>
              <a:rPr lang="es-MX" spc="-100" dirty="0"/>
              <a:t>Diferencias entre las divisiones </a:t>
            </a:r>
            <a:r>
              <a:rPr lang="es-MX" spc="-100" dirty="0" err="1"/>
              <a:t>Jr</a:t>
            </a:r>
            <a:r>
              <a:rPr lang="es-MX" spc="-100" dirty="0"/>
              <a:t> y Sr</a:t>
            </a:r>
            <a:endParaRPr spc="-55" dirty="0"/>
          </a:p>
        </p:txBody>
      </p:sp>
      <p:sp>
        <p:nvSpPr>
          <p:cNvPr id="4" name="object 4"/>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5" name="object 5"/>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7" name="object 7"/>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8</a:t>
            </a:fld>
            <a:endParaRPr spc="-25" dirty="0"/>
          </a:p>
        </p:txBody>
      </p:sp>
      <p:graphicFrame>
        <p:nvGraphicFramePr>
          <p:cNvPr id="3" name="object 3"/>
          <p:cNvGraphicFramePr>
            <a:graphicFrameLocks noGrp="1"/>
          </p:cNvGraphicFramePr>
          <p:nvPr>
            <p:extLst>
              <p:ext uri="{D42A27DB-BD31-4B8C-83A1-F6EECF244321}">
                <p14:modId xmlns:p14="http://schemas.microsoft.com/office/powerpoint/2010/main" val="4110869794"/>
              </p:ext>
            </p:extLst>
          </p:nvPr>
        </p:nvGraphicFramePr>
        <p:xfrm>
          <a:off x="771762" y="1775565"/>
          <a:ext cx="10545444" cy="5290056"/>
        </p:xfrm>
        <a:graphic>
          <a:graphicData uri="http://schemas.openxmlformats.org/drawingml/2006/table">
            <a:tbl>
              <a:tblPr firstRow="1" bandRow="1">
                <a:tableStyleId>{2D5ABB26-0587-4C30-8999-92F81FD0307C}</a:tableStyleId>
              </a:tblPr>
              <a:tblGrid>
                <a:gridCol w="2927350">
                  <a:extLst>
                    <a:ext uri="{9D8B030D-6E8A-4147-A177-3AD203B41FA5}">
                      <a16:colId xmlns:a16="http://schemas.microsoft.com/office/drawing/2014/main" val="20000"/>
                    </a:ext>
                  </a:extLst>
                </a:gridCol>
                <a:gridCol w="3742690">
                  <a:extLst>
                    <a:ext uri="{9D8B030D-6E8A-4147-A177-3AD203B41FA5}">
                      <a16:colId xmlns:a16="http://schemas.microsoft.com/office/drawing/2014/main" val="20001"/>
                    </a:ext>
                  </a:extLst>
                </a:gridCol>
                <a:gridCol w="3875404">
                  <a:extLst>
                    <a:ext uri="{9D8B030D-6E8A-4147-A177-3AD203B41FA5}">
                      <a16:colId xmlns:a16="http://schemas.microsoft.com/office/drawing/2014/main" val="20002"/>
                    </a:ext>
                  </a:extLst>
                </a:gridCol>
              </a:tblGrid>
              <a:tr h="407034">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45"/>
                        </a:spcBef>
                      </a:pPr>
                      <a:r>
                        <a:rPr sz="2000" b="1" dirty="0">
                          <a:latin typeface="Arial"/>
                          <a:cs typeface="Arial"/>
                        </a:rPr>
                        <a:t>Junior</a:t>
                      </a:r>
                      <a:r>
                        <a:rPr sz="2000" b="1" spc="-20" dirty="0">
                          <a:latin typeface="Arial"/>
                          <a:cs typeface="Arial"/>
                        </a:rPr>
                        <a:t> </a:t>
                      </a:r>
                      <a:r>
                        <a:rPr sz="2000" b="1" dirty="0">
                          <a:latin typeface="Arial"/>
                          <a:cs typeface="Arial"/>
                        </a:rPr>
                        <a:t>(5</a:t>
                      </a:r>
                      <a:r>
                        <a:rPr sz="1950" b="1" baseline="25641" dirty="0">
                          <a:latin typeface="Arial"/>
                          <a:cs typeface="Arial"/>
                        </a:rPr>
                        <a:t>th</a:t>
                      </a:r>
                      <a:r>
                        <a:rPr sz="1950" b="1" spc="277" baseline="25641" dirty="0">
                          <a:latin typeface="Arial"/>
                          <a:cs typeface="Arial"/>
                        </a:rPr>
                        <a:t> </a:t>
                      </a:r>
                      <a:r>
                        <a:rPr sz="2000" b="1" dirty="0">
                          <a:latin typeface="Arial"/>
                          <a:cs typeface="Arial"/>
                        </a:rPr>
                        <a:t>~</a:t>
                      </a:r>
                      <a:r>
                        <a:rPr sz="2000" b="1" spc="-5" dirty="0">
                          <a:latin typeface="Arial"/>
                          <a:cs typeface="Arial"/>
                        </a:rPr>
                        <a:t> </a:t>
                      </a:r>
                      <a:r>
                        <a:rPr sz="2000" b="1" dirty="0">
                          <a:latin typeface="Arial"/>
                          <a:cs typeface="Arial"/>
                        </a:rPr>
                        <a:t>8</a:t>
                      </a:r>
                      <a:r>
                        <a:rPr sz="1950" b="1" baseline="25641" dirty="0">
                          <a:latin typeface="Arial"/>
                          <a:cs typeface="Arial"/>
                        </a:rPr>
                        <a:t>th</a:t>
                      </a:r>
                      <a:r>
                        <a:rPr sz="1950" b="1" spc="284" baseline="25641" dirty="0">
                          <a:latin typeface="Arial"/>
                          <a:cs typeface="Arial"/>
                        </a:rPr>
                        <a:t> </a:t>
                      </a:r>
                      <a:r>
                        <a:rPr sz="2000" b="1" spc="-10" dirty="0">
                          <a:latin typeface="Arial"/>
                          <a:cs typeface="Arial"/>
                        </a:rPr>
                        <a:t>grades)</a:t>
                      </a:r>
                      <a:endParaRPr sz="2000">
                        <a:latin typeface="Arial"/>
                        <a:cs typeface="Arial"/>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5"/>
                        </a:spcBef>
                      </a:pPr>
                      <a:r>
                        <a:rPr sz="2000" b="1" dirty="0">
                          <a:latin typeface="Arial"/>
                          <a:cs typeface="Arial"/>
                        </a:rPr>
                        <a:t>Senior</a:t>
                      </a:r>
                      <a:r>
                        <a:rPr sz="2000" b="1" spc="-10" dirty="0">
                          <a:latin typeface="Arial"/>
                          <a:cs typeface="Arial"/>
                        </a:rPr>
                        <a:t> </a:t>
                      </a:r>
                      <a:r>
                        <a:rPr sz="2000" b="1" dirty="0">
                          <a:latin typeface="Arial"/>
                          <a:cs typeface="Arial"/>
                        </a:rPr>
                        <a:t>(9</a:t>
                      </a:r>
                      <a:r>
                        <a:rPr sz="1950" b="1" baseline="25641" dirty="0">
                          <a:latin typeface="Arial"/>
                          <a:cs typeface="Arial"/>
                        </a:rPr>
                        <a:t>th</a:t>
                      </a:r>
                      <a:r>
                        <a:rPr sz="1950" b="1" spc="270" baseline="25641" dirty="0">
                          <a:latin typeface="Arial"/>
                          <a:cs typeface="Arial"/>
                        </a:rPr>
                        <a:t> </a:t>
                      </a:r>
                      <a:r>
                        <a:rPr sz="2000" b="1" dirty="0">
                          <a:latin typeface="Arial"/>
                          <a:cs typeface="Arial"/>
                        </a:rPr>
                        <a:t>~</a:t>
                      </a:r>
                      <a:r>
                        <a:rPr sz="2000" b="1" spc="-25" dirty="0">
                          <a:latin typeface="Arial"/>
                          <a:cs typeface="Arial"/>
                        </a:rPr>
                        <a:t> </a:t>
                      </a:r>
                      <a:r>
                        <a:rPr sz="2000" b="1" dirty="0">
                          <a:latin typeface="Arial"/>
                          <a:cs typeface="Arial"/>
                        </a:rPr>
                        <a:t>12</a:t>
                      </a:r>
                      <a:r>
                        <a:rPr sz="1950" b="1" baseline="25641" dirty="0">
                          <a:latin typeface="Arial"/>
                          <a:cs typeface="Arial"/>
                        </a:rPr>
                        <a:t>th</a:t>
                      </a:r>
                      <a:r>
                        <a:rPr sz="1950" b="1" spc="284" baseline="25641" dirty="0">
                          <a:latin typeface="Arial"/>
                          <a:cs typeface="Arial"/>
                        </a:rPr>
                        <a:t> </a:t>
                      </a:r>
                      <a:r>
                        <a:rPr sz="2000" b="1" spc="-10" dirty="0">
                          <a:latin typeface="Arial"/>
                          <a:cs typeface="Arial"/>
                        </a:rPr>
                        <a:t>grades)</a:t>
                      </a:r>
                      <a:endParaRPr sz="2000">
                        <a:latin typeface="Arial"/>
                        <a:cs typeface="Arial"/>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extLst>
                  <a:ext uri="{0D108BD9-81ED-4DB2-BD59-A6C34878D82A}">
                    <a16:rowId xmlns:a16="http://schemas.microsoft.com/office/drawing/2014/main" val="10000"/>
                  </a:ext>
                </a:extLst>
              </a:tr>
              <a:tr h="744855">
                <a:tc>
                  <a:txBody>
                    <a:bodyPr/>
                    <a:lstStyle/>
                    <a:p>
                      <a:pPr marL="90805">
                        <a:lnSpc>
                          <a:spcPct val="100000"/>
                        </a:lnSpc>
                        <a:spcBef>
                          <a:spcPts val="1790"/>
                        </a:spcBef>
                      </a:pPr>
                      <a:r>
                        <a:rPr lang="es-MX" sz="1800" spc="-10" dirty="0" smtClean="0">
                          <a:latin typeface="Arial"/>
                          <a:cs typeface="Arial"/>
                        </a:rPr>
                        <a:t>Tarea de final del juego</a:t>
                      </a:r>
                      <a:endParaRPr sz="1800" dirty="0">
                        <a:latin typeface="Arial"/>
                        <a:cs typeface="Arial"/>
                      </a:endParaRPr>
                    </a:p>
                  </a:txBody>
                  <a:tcPr marL="0" marR="0" marT="2273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90"/>
                        </a:spcBef>
                      </a:pPr>
                      <a:r>
                        <a:rPr lang="es-MX" sz="1800" dirty="0" smtClean="0">
                          <a:solidFill>
                            <a:srgbClr val="212121"/>
                          </a:solidFill>
                          <a:latin typeface="Arial"/>
                          <a:cs typeface="Arial"/>
                        </a:rPr>
                        <a:t>Más fácil: revelado antes de la hora de trabajar</a:t>
                      </a:r>
                      <a:endParaRPr sz="1800" dirty="0">
                        <a:latin typeface="Arial"/>
                        <a:cs typeface="Arial"/>
                      </a:endParaRPr>
                    </a:p>
                  </a:txBody>
                  <a:tcPr marL="0" marR="0" marT="2273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90"/>
                        </a:spcBef>
                      </a:pPr>
                      <a:r>
                        <a:rPr lang="es-MX" sz="1800" dirty="0" smtClean="0">
                          <a:solidFill>
                            <a:srgbClr val="212121"/>
                          </a:solidFill>
                          <a:latin typeface="Arial"/>
                          <a:cs typeface="Arial"/>
                        </a:rPr>
                        <a:t>Más duro: revelado antes del horario de trabajo</a:t>
                      </a:r>
                      <a:endParaRPr sz="1800" dirty="0">
                        <a:latin typeface="Arial"/>
                        <a:cs typeface="Arial"/>
                      </a:endParaRPr>
                    </a:p>
                  </a:txBody>
                  <a:tcPr marL="0" marR="0" marT="2273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733425">
                <a:tc>
                  <a:txBody>
                    <a:bodyPr/>
                    <a:lstStyle/>
                    <a:p>
                      <a:pPr marL="90805">
                        <a:lnSpc>
                          <a:spcPct val="100000"/>
                        </a:lnSpc>
                        <a:spcBef>
                          <a:spcPts val="1745"/>
                        </a:spcBef>
                      </a:pPr>
                      <a:r>
                        <a:rPr lang="es-MX" sz="1800" dirty="0" smtClean="0">
                          <a:latin typeface="Arial"/>
                          <a:cs typeface="Arial"/>
                        </a:rPr>
                        <a:t>Ubicación del vehículo blanco</a:t>
                      </a:r>
                      <a:endParaRPr sz="1800" dirty="0">
                        <a:latin typeface="Arial"/>
                        <a:cs typeface="Arial"/>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45"/>
                        </a:spcBef>
                      </a:pPr>
                      <a:r>
                        <a:rPr lang="es-MX" sz="1800" dirty="0" smtClean="0">
                          <a:latin typeface="Arial"/>
                          <a:cs typeface="Arial"/>
                        </a:rPr>
                        <a:t>Revelado antes del horario laboral</a:t>
                      </a:r>
                      <a:endParaRPr sz="1800" dirty="0">
                        <a:latin typeface="Arial"/>
                        <a:cs typeface="Arial"/>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45"/>
                        </a:spcBef>
                      </a:pPr>
                      <a:r>
                        <a:rPr lang="es-MX" sz="1800" dirty="0" smtClean="0">
                          <a:latin typeface="Arial"/>
                          <a:cs typeface="Arial"/>
                        </a:rPr>
                        <a:t>Revelado después de la incautación</a:t>
                      </a:r>
                      <a:endParaRPr sz="1800" dirty="0">
                        <a:latin typeface="Arial"/>
                        <a:cs typeface="Arial"/>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75640">
                <a:tc>
                  <a:txBody>
                    <a:bodyPr/>
                    <a:lstStyle/>
                    <a:p>
                      <a:pPr marL="90805">
                        <a:lnSpc>
                          <a:spcPct val="100000"/>
                        </a:lnSpc>
                        <a:spcBef>
                          <a:spcPts val="1515"/>
                        </a:spcBef>
                      </a:pPr>
                      <a:r>
                        <a:rPr lang="es-MX" sz="1800" dirty="0" smtClean="0">
                          <a:latin typeface="Arial"/>
                          <a:cs typeface="Arial"/>
                        </a:rPr>
                        <a:t>Ubicación de vehículos negros</a:t>
                      </a:r>
                      <a:endParaRPr sz="1800" dirty="0">
                        <a:latin typeface="Arial"/>
                        <a:cs typeface="Arial"/>
                      </a:endParaRPr>
                    </a:p>
                  </a:txBody>
                  <a:tcPr marL="0" marR="0" marT="192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515"/>
                        </a:spcBef>
                      </a:pPr>
                      <a:r>
                        <a:rPr lang="es-MX" sz="1800" dirty="0" smtClean="0">
                          <a:latin typeface="Arial"/>
                          <a:cs typeface="Arial"/>
                        </a:rPr>
                        <a:t>Revelado antes del horario laboral</a:t>
                      </a:r>
                      <a:endParaRPr sz="1800" dirty="0">
                        <a:latin typeface="Arial"/>
                        <a:cs typeface="Arial"/>
                      </a:endParaRPr>
                    </a:p>
                  </a:txBody>
                  <a:tcPr marL="0" marR="0" marT="192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515"/>
                        </a:spcBef>
                      </a:pPr>
                      <a:r>
                        <a:rPr lang="es-MX" sz="1800" dirty="0" smtClean="0">
                          <a:latin typeface="Arial"/>
                          <a:cs typeface="Arial"/>
                        </a:rPr>
                        <a:t>Revelado antes del horario laboral</a:t>
                      </a:r>
                      <a:endParaRPr sz="1800" dirty="0">
                        <a:latin typeface="Arial"/>
                        <a:cs typeface="Arial"/>
                      </a:endParaRPr>
                    </a:p>
                  </a:txBody>
                  <a:tcPr marL="0" marR="0" marT="192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732790">
                <a:tc>
                  <a:txBody>
                    <a:bodyPr/>
                    <a:lstStyle/>
                    <a:p>
                      <a:pPr marL="90805">
                        <a:lnSpc>
                          <a:spcPct val="100000"/>
                        </a:lnSpc>
                        <a:spcBef>
                          <a:spcPts val="1739"/>
                        </a:spcBef>
                      </a:pPr>
                      <a:r>
                        <a:rPr lang="es-MX" sz="1800" dirty="0" smtClean="0">
                          <a:latin typeface="Arial"/>
                          <a:cs typeface="Arial"/>
                        </a:rPr>
                        <a:t>Ubicación de otros vehículos</a:t>
                      </a:r>
                      <a:endParaRPr sz="1800" dirty="0">
                        <a:latin typeface="Arial"/>
                        <a:cs typeface="Arial"/>
                      </a:endParaRPr>
                    </a:p>
                  </a:txBody>
                  <a:tcPr marL="0" marR="0" marT="2209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39"/>
                        </a:spcBef>
                      </a:pPr>
                      <a:r>
                        <a:rPr lang="es-MX" sz="1800" dirty="0" smtClean="0">
                          <a:latin typeface="Arial"/>
                          <a:cs typeface="Arial"/>
                        </a:rPr>
                        <a:t>Revelado antes del horario laboral</a:t>
                      </a:r>
                      <a:endParaRPr sz="1800" dirty="0">
                        <a:latin typeface="Arial"/>
                        <a:cs typeface="Arial"/>
                      </a:endParaRPr>
                    </a:p>
                  </a:txBody>
                  <a:tcPr marL="0" marR="0" marT="2209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39"/>
                        </a:spcBef>
                      </a:pPr>
                      <a:r>
                        <a:rPr lang="es-MX" sz="1800" dirty="0" smtClean="0">
                          <a:latin typeface="Arial"/>
                          <a:cs typeface="Arial"/>
                        </a:rPr>
                        <a:t>Desvelado después del tiempo de trabajo</a:t>
                      </a:r>
                      <a:endParaRPr sz="1800" dirty="0">
                        <a:latin typeface="Arial"/>
                        <a:cs typeface="Arial"/>
                      </a:endParaRPr>
                    </a:p>
                  </a:txBody>
                  <a:tcPr marL="0" marR="0" marT="2209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32790">
                <a:tc>
                  <a:txBody>
                    <a:bodyPr/>
                    <a:lstStyle/>
                    <a:p>
                      <a:pPr marL="91440" marR="760095">
                        <a:lnSpc>
                          <a:spcPct val="107300"/>
                        </a:lnSpc>
                        <a:spcBef>
                          <a:spcPts val="430"/>
                        </a:spcBef>
                      </a:pPr>
                      <a:r>
                        <a:rPr lang="pt-BR" sz="1800" dirty="0" smtClean="0">
                          <a:latin typeface="Arial"/>
                          <a:cs typeface="Arial"/>
                        </a:rPr>
                        <a:t>Número de controladores de </a:t>
                      </a:r>
                      <a:r>
                        <a:rPr lang="pt-BR" sz="1800" dirty="0" err="1" smtClean="0">
                          <a:latin typeface="Arial"/>
                          <a:cs typeface="Arial"/>
                        </a:rPr>
                        <a:t>computadora</a:t>
                      </a:r>
                      <a:r>
                        <a:rPr lang="pt-BR" sz="1800" dirty="0" smtClean="0">
                          <a:latin typeface="Arial"/>
                          <a:cs typeface="Arial"/>
                        </a:rPr>
                        <a:t> a bordo</a:t>
                      </a:r>
                      <a:endParaRPr sz="1800" dirty="0">
                        <a:latin typeface="Arial"/>
                        <a:cs typeface="Arial"/>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39"/>
                        </a:spcBef>
                      </a:pPr>
                      <a:r>
                        <a:rPr lang="es-MX" sz="1800" spc="-25" dirty="0" smtClean="0">
                          <a:solidFill>
                            <a:srgbClr val="212121"/>
                          </a:solidFill>
                          <a:latin typeface="Arial"/>
                          <a:cs typeface="Arial"/>
                        </a:rPr>
                        <a:t>Uno</a:t>
                      </a:r>
                      <a:endParaRPr sz="1800" dirty="0">
                        <a:latin typeface="Arial"/>
                        <a:cs typeface="Arial"/>
                      </a:endParaRPr>
                    </a:p>
                  </a:txBody>
                  <a:tcPr marL="0" marR="0" marT="2209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739"/>
                        </a:spcBef>
                      </a:pPr>
                      <a:r>
                        <a:rPr lang="es-MX" sz="1800" dirty="0" smtClean="0">
                          <a:solidFill>
                            <a:srgbClr val="212121"/>
                          </a:solidFill>
                          <a:latin typeface="Arial"/>
                          <a:cs typeface="Arial"/>
                        </a:rPr>
                        <a:t>Sin límite</a:t>
                      </a:r>
                      <a:endParaRPr sz="1800" dirty="0">
                        <a:latin typeface="Arial"/>
                        <a:cs typeface="Arial"/>
                      </a:endParaRPr>
                    </a:p>
                  </a:txBody>
                  <a:tcPr marL="0" marR="0" marT="2209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97535">
                <a:tc>
                  <a:txBody>
                    <a:bodyPr/>
                    <a:lstStyle/>
                    <a:p>
                      <a:pPr marL="91440">
                        <a:lnSpc>
                          <a:spcPct val="100000"/>
                        </a:lnSpc>
                        <a:spcBef>
                          <a:spcPts val="1210"/>
                        </a:spcBef>
                      </a:pPr>
                      <a:r>
                        <a:rPr sz="1800" dirty="0">
                          <a:latin typeface="Arial"/>
                          <a:cs typeface="Arial"/>
                        </a:rPr>
                        <a:t>Vision</a:t>
                      </a:r>
                      <a:r>
                        <a:rPr sz="1800" spc="-60" dirty="0">
                          <a:latin typeface="Arial"/>
                          <a:cs typeface="Arial"/>
                        </a:rPr>
                        <a:t> </a:t>
                      </a:r>
                      <a:r>
                        <a:rPr sz="1800" spc="-10" dirty="0">
                          <a:latin typeface="Arial"/>
                          <a:cs typeface="Arial"/>
                        </a:rPr>
                        <a:t>sensor</a:t>
                      </a:r>
                      <a:endParaRPr sz="1800">
                        <a:latin typeface="Arial"/>
                        <a:cs typeface="Arial"/>
                      </a:endParaRPr>
                    </a:p>
                  </a:txBody>
                  <a:tcPr marL="0" marR="0" marT="153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210"/>
                        </a:spcBef>
                      </a:pPr>
                      <a:r>
                        <a:rPr sz="1800" dirty="0">
                          <a:latin typeface="Arial"/>
                          <a:cs typeface="Arial"/>
                        </a:rPr>
                        <a:t>Not</a:t>
                      </a:r>
                      <a:r>
                        <a:rPr sz="1800" spc="-25" dirty="0">
                          <a:latin typeface="Arial"/>
                          <a:cs typeface="Arial"/>
                        </a:rPr>
                        <a:t> </a:t>
                      </a:r>
                      <a:r>
                        <a:rPr sz="1800" spc="-10" dirty="0">
                          <a:latin typeface="Arial"/>
                          <a:cs typeface="Arial"/>
                        </a:rPr>
                        <a:t>allowed</a:t>
                      </a:r>
                      <a:endParaRPr sz="1800">
                        <a:latin typeface="Arial"/>
                        <a:cs typeface="Arial"/>
                      </a:endParaRPr>
                    </a:p>
                  </a:txBody>
                  <a:tcPr marL="0" marR="0" marT="153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210"/>
                        </a:spcBef>
                      </a:pPr>
                      <a:r>
                        <a:rPr sz="1800" spc="-10" dirty="0">
                          <a:latin typeface="Arial"/>
                          <a:cs typeface="Arial"/>
                        </a:rPr>
                        <a:t>Allowed</a:t>
                      </a:r>
                      <a:endParaRPr sz="1800" dirty="0">
                        <a:latin typeface="Arial"/>
                        <a:cs typeface="Arial"/>
                      </a:endParaRPr>
                    </a:p>
                  </a:txBody>
                  <a:tcPr marL="0" marR="0" marT="153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6200"/>
            <a:ext cx="3099435" cy="574040"/>
          </a:xfrm>
          <a:prstGeom prst="rect">
            <a:avLst/>
          </a:prstGeom>
        </p:spPr>
        <p:txBody>
          <a:bodyPr vert="horz" wrap="square" lIns="0" tIns="12700" rIns="0" bIns="0" rtlCol="0">
            <a:spAutoFit/>
          </a:bodyPr>
          <a:lstStyle/>
          <a:p>
            <a:pPr marL="12700">
              <a:lnSpc>
                <a:spcPct val="100000"/>
              </a:lnSpc>
              <a:spcBef>
                <a:spcPts val="100"/>
              </a:spcBef>
            </a:pPr>
            <a:r>
              <a:rPr spc="75" dirty="0">
                <a:solidFill>
                  <a:srgbClr val="1F3863"/>
                </a:solidFill>
              </a:rPr>
              <a:t>6</a:t>
            </a:r>
            <a:r>
              <a:rPr spc="-180" dirty="0">
                <a:solidFill>
                  <a:srgbClr val="1F3863"/>
                </a:solidFill>
              </a:rPr>
              <a:t> </a:t>
            </a:r>
            <a:r>
              <a:rPr spc="-120" dirty="0">
                <a:solidFill>
                  <a:srgbClr val="1F3863"/>
                </a:solidFill>
              </a:rPr>
              <a:t>Materials</a:t>
            </a:r>
            <a:r>
              <a:rPr spc="-140" dirty="0">
                <a:solidFill>
                  <a:srgbClr val="1F3863"/>
                </a:solidFill>
              </a:rPr>
              <a:t> </a:t>
            </a:r>
            <a:r>
              <a:rPr spc="-45" dirty="0">
                <a:solidFill>
                  <a:srgbClr val="1F3863"/>
                </a:solidFill>
              </a:rPr>
              <a:t>List</a:t>
            </a:r>
          </a:p>
        </p:txBody>
      </p:sp>
      <p:sp>
        <p:nvSpPr>
          <p:cNvPr id="3" name="object 3"/>
          <p:cNvSpPr txBox="1"/>
          <p:nvPr/>
        </p:nvSpPr>
        <p:spPr>
          <a:xfrm>
            <a:off x="535940" y="497840"/>
            <a:ext cx="10479557" cy="5532092"/>
          </a:xfrm>
          <a:prstGeom prst="rect">
            <a:avLst/>
          </a:prstGeom>
        </p:spPr>
        <p:txBody>
          <a:bodyPr vert="horz" wrap="square" lIns="0" tIns="12065" rIns="0" bIns="0" rtlCol="0">
            <a:spAutoFit/>
          </a:bodyPr>
          <a:lstStyle/>
          <a:p>
            <a:pPr marL="377825" indent="-365125">
              <a:lnSpc>
                <a:spcPts val="1920"/>
              </a:lnSpc>
              <a:spcBef>
                <a:spcPts val="95"/>
              </a:spcBef>
              <a:buChar char="•"/>
              <a:tabLst>
                <a:tab pos="377825" algn="l"/>
              </a:tabLst>
            </a:pPr>
            <a:r>
              <a:rPr lang="es-MX" sz="1400" dirty="0" smtClean="0">
                <a:latin typeface="Arial"/>
                <a:cs typeface="Arial"/>
              </a:rPr>
              <a:t>Campo: mesa plegable de plástico de 6 pies colocada en el suelo:</a:t>
            </a:r>
          </a:p>
          <a:p>
            <a:pPr marL="377825" indent="-365125">
              <a:lnSpc>
                <a:spcPts val="1920"/>
              </a:lnSpc>
              <a:spcBef>
                <a:spcPts val="95"/>
              </a:spcBef>
              <a:buChar char="•"/>
              <a:tabLst>
                <a:tab pos="377825" algn="l"/>
              </a:tabLst>
            </a:pPr>
            <a:r>
              <a:rPr lang="es-MX" sz="1400" dirty="0" smtClean="0">
                <a:latin typeface="Arial"/>
                <a:cs typeface="Arial"/>
              </a:rPr>
              <a:t>30 pulgadas x 72 pulgadas (el tamaño real es de aproximadamente 75 cm x 182 cm) - La marca recomendada es "</a:t>
            </a:r>
            <a:r>
              <a:rPr lang="es-MX" sz="1400" dirty="0" err="1" smtClean="0">
                <a:latin typeface="Arial"/>
                <a:cs typeface="Arial"/>
              </a:rPr>
              <a:t>LifeTime</a:t>
            </a:r>
            <a:r>
              <a:rPr lang="es-MX" sz="1400" dirty="0" smtClean="0">
                <a:latin typeface="Arial"/>
                <a:cs typeface="Arial"/>
              </a:rPr>
              <a:t>"</a:t>
            </a:r>
          </a:p>
          <a:p>
            <a:pPr marL="377825" indent="-365125">
              <a:lnSpc>
                <a:spcPts val="1920"/>
              </a:lnSpc>
              <a:spcBef>
                <a:spcPts val="95"/>
              </a:spcBef>
              <a:buChar char="•"/>
              <a:tabLst>
                <a:tab pos="377825" algn="l"/>
              </a:tabLst>
            </a:pPr>
            <a:r>
              <a:rPr lang="es-MX" sz="1400" dirty="0" smtClean="0">
                <a:latin typeface="Arial"/>
                <a:cs typeface="Arial"/>
              </a:rPr>
              <a:t>Las esquinas están redondeadas con un radio de 4 cm ~ 7 cm. El espesor es de unos 4,5 cm.</a:t>
            </a:r>
          </a:p>
          <a:p>
            <a:pPr marL="377825" indent="-365125">
              <a:lnSpc>
                <a:spcPts val="1920"/>
              </a:lnSpc>
              <a:spcBef>
                <a:spcPts val="95"/>
              </a:spcBef>
              <a:buChar char="•"/>
              <a:tabLst>
                <a:tab pos="377825" algn="l"/>
              </a:tabLst>
            </a:pPr>
            <a:r>
              <a:rPr lang="es-MX" sz="1400" dirty="0" smtClean="0">
                <a:latin typeface="Arial"/>
                <a:cs typeface="Arial"/>
              </a:rPr>
              <a:t>La superficie es de color claro, como blanco, gris o almendra; El tamaño exacto, el color, el brillo y la forma del borde se desconocen hasta la competencia.</a:t>
            </a:r>
          </a:p>
          <a:p>
            <a:pPr marL="377825" indent="-365125">
              <a:lnSpc>
                <a:spcPts val="1920"/>
              </a:lnSpc>
              <a:spcBef>
                <a:spcPts val="95"/>
              </a:spcBef>
              <a:buChar char="•"/>
              <a:tabLst>
                <a:tab pos="377825" algn="l"/>
              </a:tabLst>
            </a:pPr>
            <a:r>
              <a:rPr lang="es-MX" sz="1400" dirty="0" smtClean="0">
                <a:latin typeface="Arial"/>
                <a:cs typeface="Arial"/>
              </a:rPr>
              <a:t>Se pueden usar mesas de plástico plegables por la mitad si la costura central está cubierta con cinta adhesiva similar al color de la mesa.</a:t>
            </a:r>
          </a:p>
          <a:p>
            <a:pPr marL="377825" indent="-365125">
              <a:lnSpc>
                <a:spcPts val="1920"/>
              </a:lnSpc>
              <a:spcBef>
                <a:spcPts val="95"/>
              </a:spcBef>
              <a:buChar char="•"/>
              <a:tabLst>
                <a:tab pos="377825" algn="l"/>
              </a:tabLst>
            </a:pPr>
            <a:r>
              <a:rPr lang="es-MX" sz="1400" dirty="0" smtClean="0">
                <a:latin typeface="Arial"/>
                <a:cs typeface="Arial"/>
              </a:rPr>
              <a:t>Se pueden usar piezas de madera contrachapada cortadas de manera similar a las mesas plegables si no hay mesas plegables de plástico disponibles.</a:t>
            </a:r>
          </a:p>
          <a:p>
            <a:pPr marL="377825" indent="-365125">
              <a:lnSpc>
                <a:spcPts val="1920"/>
              </a:lnSpc>
              <a:spcBef>
                <a:spcPts val="95"/>
              </a:spcBef>
              <a:buChar char="•"/>
              <a:tabLst>
                <a:tab pos="377825" algn="l"/>
              </a:tabLst>
            </a:pPr>
            <a:r>
              <a:rPr lang="es-MX" sz="1400" dirty="0" smtClean="0">
                <a:latin typeface="Arial"/>
                <a:cs typeface="Arial"/>
              </a:rPr>
              <a:t>Color del suelo debajo de las canchas: revelado al inicio del día de competición, posiblemente no homogéneo. Sin embargo, todos los colores del suelo deberían ser notablemente más oscuros que el color del campo.</a:t>
            </a:r>
          </a:p>
          <a:p>
            <a:pPr marL="377825" indent="-365125">
              <a:lnSpc>
                <a:spcPts val="1920"/>
              </a:lnSpc>
              <a:spcBef>
                <a:spcPts val="95"/>
              </a:spcBef>
              <a:buChar char="•"/>
              <a:tabLst>
                <a:tab pos="377825" algn="l"/>
              </a:tabLst>
            </a:pPr>
            <a:r>
              <a:rPr lang="es-MX" sz="1400" dirty="0" smtClean="0">
                <a:latin typeface="Arial"/>
                <a:cs typeface="Arial"/>
              </a:rPr>
              <a:t>1 vehículo negro y 1 blanco: Cajas blancas o negras (enlace) O cajas de papel de seda envueltas en papel blanco o negro. El color exacto de las cajas se desconoce hasta el día de la competición. El rango de tamaño de la caja de un vehículo es L 10-14 cm x W 10-14 cm x H 10-14 cm. El peso es de 40 g a 185 g. El tipo de caja real utilizado es un factor desconocido.</a:t>
            </a:r>
          </a:p>
          <a:p>
            <a:pPr marL="377825" indent="-365125">
              <a:lnSpc>
                <a:spcPts val="1920"/>
              </a:lnSpc>
              <a:spcBef>
                <a:spcPts val="95"/>
              </a:spcBef>
              <a:buChar char="•"/>
              <a:tabLst>
                <a:tab pos="377825" algn="l"/>
              </a:tabLst>
            </a:pPr>
            <a:r>
              <a:rPr lang="es-MX" sz="1400" dirty="0" smtClean="0">
                <a:latin typeface="Arial"/>
                <a:cs typeface="Arial"/>
              </a:rPr>
              <a:t>Otros vehículos, máximo 4: (cuadros marrones en los diagramas), objetos reales presentados en la competencia, pero rangos dimensionales de L 10-20 cm, W 10-20 cm, H 10-20 cm, cada vehículo puede ser diferente (ver ejemplos 6.1)</a:t>
            </a:r>
          </a:p>
          <a:p>
            <a:pPr marL="377825" indent="-365125">
              <a:lnSpc>
                <a:spcPts val="1920"/>
              </a:lnSpc>
              <a:spcBef>
                <a:spcPts val="95"/>
              </a:spcBef>
              <a:buChar char="•"/>
              <a:tabLst>
                <a:tab pos="377825" algn="l"/>
              </a:tabLst>
            </a:pPr>
            <a:r>
              <a:rPr lang="es-MX" sz="1400" dirty="0" smtClean="0">
                <a:latin typeface="Arial"/>
                <a:cs typeface="Arial"/>
              </a:rPr>
              <a:t>Bloques marcadores X,Y,Z: ladrillos LEGO 2x4 (cualquier color; consulte la Figura 1)</a:t>
            </a:r>
          </a:p>
          <a:p>
            <a:pPr marL="377825" indent="-365125">
              <a:lnSpc>
                <a:spcPts val="1920"/>
              </a:lnSpc>
              <a:spcBef>
                <a:spcPts val="95"/>
              </a:spcBef>
              <a:buChar char="•"/>
              <a:tabLst>
                <a:tab pos="377825" algn="l"/>
              </a:tabLst>
            </a:pPr>
            <a:r>
              <a:rPr lang="es-MX" sz="1400" dirty="0" smtClean="0">
                <a:latin typeface="Arial"/>
                <a:cs typeface="Arial"/>
              </a:rPr>
              <a:t>Llaves: Medalla, Medalla Robofest o similar, aprox. 7 cm de diámetro, con cinta de 2 cm x 76 cm (ver Figura 2)</a:t>
            </a:r>
          </a:p>
          <a:p>
            <a:pPr marL="377825" indent="-365125">
              <a:lnSpc>
                <a:spcPts val="1920"/>
              </a:lnSpc>
              <a:spcBef>
                <a:spcPts val="95"/>
              </a:spcBef>
              <a:buChar char="•"/>
              <a:tabLst>
                <a:tab pos="377825" algn="l"/>
              </a:tabLst>
            </a:pPr>
            <a:r>
              <a:rPr lang="es-MX" sz="1400" dirty="0" smtClean="0">
                <a:latin typeface="Arial"/>
                <a:cs typeface="Arial"/>
              </a:rPr>
              <a:t>Porta llaves: ver 6.2</a:t>
            </a:r>
          </a:p>
          <a:p>
            <a:pPr marL="377825" indent="-365125">
              <a:lnSpc>
                <a:spcPts val="1920"/>
              </a:lnSpc>
              <a:spcBef>
                <a:spcPts val="95"/>
              </a:spcBef>
              <a:buChar char="•"/>
              <a:tabLst>
                <a:tab pos="377825" algn="l"/>
              </a:tabLst>
            </a:pPr>
            <a:r>
              <a:rPr lang="es-MX" sz="1400" dirty="0" smtClean="0">
                <a:latin typeface="Arial"/>
                <a:cs typeface="Arial"/>
              </a:rPr>
              <a:t>Pilones (5): pilas AA</a:t>
            </a:r>
          </a:p>
          <a:p>
            <a:pPr marL="377825" indent="-365125">
              <a:lnSpc>
                <a:spcPts val="1920"/>
              </a:lnSpc>
              <a:spcBef>
                <a:spcPts val="95"/>
              </a:spcBef>
              <a:buChar char="•"/>
              <a:tabLst>
                <a:tab pos="377825" algn="l"/>
              </a:tabLst>
            </a:pPr>
            <a:r>
              <a:rPr lang="es-MX" sz="1400" dirty="0" smtClean="0">
                <a:latin typeface="Arial"/>
                <a:cs typeface="Arial"/>
              </a:rPr>
              <a:t>Líneas: Cinta eléctrica o de pintor negra: aproximadamente 19 mm de ancho</a:t>
            </a:r>
          </a:p>
          <a:p>
            <a:pPr marL="377825" indent="-365125">
              <a:lnSpc>
                <a:spcPts val="1920"/>
              </a:lnSpc>
              <a:spcBef>
                <a:spcPts val="95"/>
              </a:spcBef>
              <a:buChar char="•"/>
              <a:tabLst>
                <a:tab pos="377825" algn="l"/>
              </a:tabLst>
            </a:pPr>
            <a:r>
              <a:rPr lang="es-MX" sz="1400" dirty="0" smtClean="0">
                <a:latin typeface="Arial"/>
                <a:cs typeface="Arial"/>
              </a:rPr>
              <a:t>Marcadores de objetos: pegatinas de refuerzo de orificios: se utilizan para marcar la ubicación de torres y vehículos (enlace)</a:t>
            </a:r>
            <a:endParaRPr sz="1400" dirty="0">
              <a:latin typeface="Arial"/>
              <a:cs typeface="Arial"/>
            </a:endParaRPr>
          </a:p>
        </p:txBody>
      </p:sp>
      <p:sp>
        <p:nvSpPr>
          <p:cNvPr id="4" name="object 4"/>
          <p:cNvSpPr txBox="1"/>
          <p:nvPr/>
        </p:nvSpPr>
        <p:spPr>
          <a:xfrm>
            <a:off x="535940" y="6121359"/>
            <a:ext cx="4874260" cy="504625"/>
          </a:xfrm>
          <a:prstGeom prst="rect">
            <a:avLst/>
          </a:prstGeom>
        </p:spPr>
        <p:txBody>
          <a:bodyPr vert="horz" wrap="square" lIns="0" tIns="12065" rIns="0" bIns="0" rtlCol="0">
            <a:spAutoFit/>
          </a:bodyPr>
          <a:lstStyle/>
          <a:p>
            <a:pPr marL="377825" indent="-365125">
              <a:lnSpc>
                <a:spcPct val="100000"/>
              </a:lnSpc>
              <a:spcBef>
                <a:spcPts val="95"/>
              </a:spcBef>
              <a:buChar char="•"/>
              <a:tabLst>
                <a:tab pos="377825" algn="l"/>
              </a:tabLst>
            </a:pPr>
            <a:r>
              <a:rPr lang="pt-BR" sz="1600" spc="-10" dirty="0" smtClean="0">
                <a:latin typeface="Arial"/>
                <a:cs typeface="Arial"/>
              </a:rPr>
              <a:t>Cinta Transparente: envoltura usada o </a:t>
            </a:r>
            <a:r>
              <a:rPr lang="pt-BR" sz="1600" spc="-10" dirty="0" err="1" smtClean="0">
                <a:latin typeface="Arial"/>
                <a:cs typeface="Arial"/>
              </a:rPr>
              <a:t>cajas</a:t>
            </a:r>
            <a:r>
              <a:rPr lang="pt-BR" sz="1600" spc="-10" dirty="0" smtClean="0">
                <a:latin typeface="Arial"/>
                <a:cs typeface="Arial"/>
              </a:rPr>
              <a:t> seguras</a:t>
            </a:r>
            <a:endParaRPr sz="1600" dirty="0">
              <a:latin typeface="Arial"/>
              <a:cs typeface="Arial"/>
            </a:endParaRPr>
          </a:p>
        </p:txBody>
      </p:sp>
      <p:grpSp>
        <p:nvGrpSpPr>
          <p:cNvPr id="5" name="object 5"/>
          <p:cNvGrpSpPr/>
          <p:nvPr/>
        </p:nvGrpSpPr>
        <p:grpSpPr>
          <a:xfrm>
            <a:off x="8943059" y="4419600"/>
            <a:ext cx="2791741" cy="1571712"/>
            <a:chOff x="9172956" y="4536947"/>
            <a:chExt cx="2400300" cy="1545590"/>
          </a:xfrm>
        </p:grpSpPr>
        <p:pic>
          <p:nvPicPr>
            <p:cNvPr id="6" name="object 6"/>
            <p:cNvPicPr/>
            <p:nvPr/>
          </p:nvPicPr>
          <p:blipFill>
            <a:blip r:embed="rId2" cstate="print"/>
            <a:stretch>
              <a:fillRect/>
            </a:stretch>
          </p:blipFill>
          <p:spPr>
            <a:xfrm>
              <a:off x="9172956" y="5079491"/>
              <a:ext cx="1106402" cy="822960"/>
            </a:xfrm>
            <a:prstGeom prst="rect">
              <a:avLst/>
            </a:prstGeom>
          </p:spPr>
        </p:pic>
        <p:pic>
          <p:nvPicPr>
            <p:cNvPr id="7" name="object 7"/>
            <p:cNvPicPr/>
            <p:nvPr/>
          </p:nvPicPr>
          <p:blipFill>
            <a:blip r:embed="rId3" cstate="print"/>
            <a:stretch>
              <a:fillRect/>
            </a:stretch>
          </p:blipFill>
          <p:spPr>
            <a:xfrm>
              <a:off x="10108692" y="4536947"/>
              <a:ext cx="1464563" cy="1545335"/>
            </a:xfrm>
            <a:prstGeom prst="rect">
              <a:avLst/>
            </a:prstGeom>
          </p:spPr>
        </p:pic>
      </p:grpSp>
      <p:sp>
        <p:nvSpPr>
          <p:cNvPr id="8" name="object 8"/>
          <p:cNvSpPr txBox="1"/>
          <p:nvPr/>
        </p:nvSpPr>
        <p:spPr>
          <a:xfrm>
            <a:off x="9446412" y="6047897"/>
            <a:ext cx="1569085" cy="208279"/>
          </a:xfrm>
          <a:prstGeom prst="rect">
            <a:avLst/>
          </a:prstGeom>
        </p:spPr>
        <p:txBody>
          <a:bodyPr vert="horz" wrap="square" lIns="0" tIns="12700" rIns="0" bIns="0" rtlCol="0">
            <a:spAutoFit/>
          </a:bodyPr>
          <a:lstStyle/>
          <a:p>
            <a:pPr marL="12700">
              <a:lnSpc>
                <a:spcPct val="100000"/>
              </a:lnSpc>
              <a:spcBef>
                <a:spcPts val="100"/>
              </a:spcBef>
              <a:tabLst>
                <a:tab pos="998219" algn="l"/>
              </a:tabLst>
            </a:pPr>
            <a:r>
              <a:rPr sz="1200" dirty="0">
                <a:latin typeface="Arial"/>
                <a:cs typeface="Arial"/>
              </a:rPr>
              <a:t>Figure</a:t>
            </a:r>
            <a:r>
              <a:rPr sz="1200" spc="-35" dirty="0">
                <a:latin typeface="Arial"/>
                <a:cs typeface="Arial"/>
              </a:rPr>
              <a:t> </a:t>
            </a:r>
            <a:r>
              <a:rPr sz="1200" spc="-50" dirty="0">
                <a:latin typeface="Arial"/>
                <a:cs typeface="Arial"/>
              </a:rPr>
              <a:t>1</a:t>
            </a:r>
            <a:r>
              <a:rPr sz="1200" dirty="0">
                <a:latin typeface="Arial"/>
                <a:cs typeface="Arial"/>
              </a:rPr>
              <a:t>	Figure</a:t>
            </a:r>
            <a:r>
              <a:rPr sz="1200" spc="-35" dirty="0">
                <a:latin typeface="Arial"/>
                <a:cs typeface="Arial"/>
              </a:rPr>
              <a:t> </a:t>
            </a:r>
            <a:r>
              <a:rPr sz="1200" spc="-50" dirty="0">
                <a:latin typeface="Arial"/>
                <a:cs typeface="Arial"/>
              </a:rPr>
              <a:t>2</a:t>
            </a:r>
            <a:endParaRPr sz="1200">
              <a:latin typeface="Arial"/>
              <a:cs typeface="Arial"/>
            </a:endParaRPr>
          </a:p>
        </p:txBody>
      </p:sp>
      <p:sp>
        <p:nvSpPr>
          <p:cNvPr id="9" name="object 9"/>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Copyright</a:t>
            </a:r>
            <a:r>
              <a:rPr spc="-20" dirty="0"/>
              <a:t> </a:t>
            </a:r>
            <a:r>
              <a:rPr dirty="0"/>
              <a:t>©</a:t>
            </a:r>
            <a:r>
              <a:rPr spc="-10" dirty="0"/>
              <a:t> </a:t>
            </a:r>
            <a:r>
              <a:rPr dirty="0"/>
              <a:t>2024-</a:t>
            </a:r>
            <a:r>
              <a:rPr spc="210" dirty="0"/>
              <a:t> </a:t>
            </a:r>
            <a:r>
              <a:rPr spc="-10" dirty="0"/>
              <a:t>Robofest</a:t>
            </a:r>
          </a:p>
        </p:txBody>
      </p:sp>
      <p:sp>
        <p:nvSpPr>
          <p:cNvPr id="10" name="object 10"/>
          <p:cNvSpPr txBox="1"/>
          <p:nvPr/>
        </p:nvSpPr>
        <p:spPr>
          <a:xfrm>
            <a:off x="5159348" y="6522366"/>
            <a:ext cx="1677035" cy="153670"/>
          </a:xfrm>
          <a:prstGeom prst="rect">
            <a:avLst/>
          </a:prstGeom>
        </p:spPr>
        <p:txBody>
          <a:bodyPr vert="horz" wrap="square" lIns="0" tIns="1905" rIns="0" bIns="0" rtlCol="0">
            <a:spAutoFit/>
          </a:bodyPr>
          <a:lstStyle/>
          <a:p>
            <a:pPr marL="12700">
              <a:lnSpc>
                <a:spcPct val="100000"/>
              </a:lnSpc>
              <a:spcBef>
                <a:spcPts val="15"/>
              </a:spcBef>
            </a:pPr>
            <a:r>
              <a:rPr sz="900" dirty="0">
                <a:solidFill>
                  <a:srgbClr val="7E7E7E"/>
                </a:solidFill>
                <a:latin typeface="Arial"/>
                <a:cs typeface="Arial"/>
              </a:rPr>
              <a:t>Robofest</a:t>
            </a:r>
            <a:r>
              <a:rPr sz="900" spc="-30" dirty="0">
                <a:solidFill>
                  <a:srgbClr val="7E7E7E"/>
                </a:solidFill>
                <a:latin typeface="Arial"/>
                <a:cs typeface="Arial"/>
              </a:rPr>
              <a:t> </a:t>
            </a:r>
            <a:r>
              <a:rPr sz="900" dirty="0">
                <a:solidFill>
                  <a:srgbClr val="7E7E7E"/>
                </a:solidFill>
                <a:latin typeface="Arial"/>
                <a:cs typeface="Arial"/>
              </a:rPr>
              <a:t>Game</a:t>
            </a:r>
            <a:r>
              <a:rPr sz="900" spc="-15" dirty="0">
                <a:solidFill>
                  <a:srgbClr val="7E7E7E"/>
                </a:solidFill>
                <a:latin typeface="Arial"/>
                <a:cs typeface="Arial"/>
              </a:rPr>
              <a:t> </a:t>
            </a:r>
            <a:r>
              <a:rPr sz="900" dirty="0">
                <a:solidFill>
                  <a:srgbClr val="7E7E7E"/>
                </a:solidFill>
                <a:latin typeface="Arial"/>
                <a:cs typeface="Arial"/>
              </a:rPr>
              <a:t>Rules</a:t>
            </a:r>
            <a:r>
              <a:rPr sz="900" spc="-20" dirty="0">
                <a:solidFill>
                  <a:srgbClr val="7E7E7E"/>
                </a:solidFill>
                <a:latin typeface="Arial"/>
                <a:cs typeface="Arial"/>
              </a:rPr>
              <a:t> </a:t>
            </a:r>
            <a:r>
              <a:rPr sz="900" dirty="0">
                <a:solidFill>
                  <a:srgbClr val="7E7E7E"/>
                </a:solidFill>
                <a:latin typeface="Arial"/>
                <a:cs typeface="Arial"/>
              </a:rPr>
              <a:t>2025</a:t>
            </a:r>
            <a:r>
              <a:rPr sz="900" spc="-15" dirty="0">
                <a:solidFill>
                  <a:srgbClr val="7E7E7E"/>
                </a:solidFill>
                <a:latin typeface="Arial"/>
                <a:cs typeface="Arial"/>
              </a:rPr>
              <a:t> </a:t>
            </a:r>
            <a:r>
              <a:rPr sz="900" dirty="0">
                <a:solidFill>
                  <a:srgbClr val="7E7E7E"/>
                </a:solidFill>
                <a:latin typeface="Arial"/>
                <a:cs typeface="Arial"/>
              </a:rPr>
              <a:t>- </a:t>
            </a:r>
            <a:r>
              <a:rPr sz="900" spc="-25" dirty="0">
                <a:solidFill>
                  <a:srgbClr val="7E7E7E"/>
                </a:solidFill>
                <a:latin typeface="Arial"/>
                <a:cs typeface="Arial"/>
              </a:rPr>
              <a:t>V2</a:t>
            </a:r>
            <a:endParaRPr sz="90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spc="-10" dirty="0"/>
              <a:t>11/7/2024</a:t>
            </a:r>
          </a:p>
        </p:txBody>
      </p:sp>
      <p:sp>
        <p:nvSpPr>
          <p:cNvPr id="12" name="object 12"/>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25" dirty="0"/>
              <a:t>9</a:t>
            </a:fld>
            <a:endParaRPr spc="-25"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1622</TotalTime>
  <Words>3161</Words>
  <Application>Microsoft Office PowerPoint</Application>
  <PresentationFormat>Panorámica</PresentationFormat>
  <Paragraphs>441</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Calibri</vt:lpstr>
      <vt:lpstr>Cambria Math</vt:lpstr>
      <vt:lpstr>Georgia</vt:lpstr>
      <vt:lpstr>Gill Sans MT</vt:lpstr>
      <vt:lpstr>Times New Roman</vt:lpstr>
      <vt:lpstr>Wingdings</vt:lpstr>
      <vt:lpstr>Office Theme</vt:lpstr>
      <vt:lpstr>Presentación de PowerPoint</vt:lpstr>
      <vt:lpstr>1.1 Game Scenario</vt:lpstr>
      <vt:lpstr>1.2 Game Synopsis</vt:lpstr>
      <vt:lpstr> 2. Divisiones de edad y tamaño del equipo</vt:lpstr>
      <vt:lpstr>3.1 Detalles del juego: configuración del campo</vt:lpstr>
      <vt:lpstr>3.2 Detalles del juego: Tareas</vt:lpstr>
      <vt:lpstr>4 Especificaciones de campo</vt:lpstr>
      <vt:lpstr>5 Diferencias entre las divisiones Jr y Sr</vt:lpstr>
      <vt:lpstr>6 Materials List</vt:lpstr>
      <vt:lpstr>6.1 Other Vehicles – Possible Examples</vt:lpstr>
      <vt:lpstr>6.2 Key Rack</vt:lpstr>
      <vt:lpstr>7 Especificaciones del robot</vt:lpstr>
      <vt:lpstr>8 Infracciones, reinicio completo, declaración de fin de ejecución</vt:lpstr>
      <vt:lpstr>9.1 Procedimiento/Reglas para Jugar 2 Rondas (1/3)</vt:lpstr>
      <vt:lpstr>9.1 Procedimiento/Reglas para Jugar 2 Rondas (2/3)</vt:lpstr>
      <vt:lpstr>9.1 Procedimiento/Reglas para Jugar 2 Rondas (3/3)</vt:lpstr>
      <vt:lpstr>9.2 Reglas para determinar los ganadores y desempatar</vt:lpstr>
      <vt:lpstr>9.3 (Mejor + Promedio)/2 Justificación</vt:lpstr>
      <vt:lpstr>10 Scorecard</vt:lpstr>
      <vt:lpstr>10.1 Definición de puntuación: “Punto adyacente” Nota: El área cerca de “Z” es una</vt:lpstr>
      <vt:lpstr>10.2 Definición de puntuación: “Vehículo negro al lugar de recogida”</vt:lpstr>
      <vt:lpstr>10.3 Definición de puntuación: “Estacionar vehículo blanco”</vt:lpstr>
      <vt:lpstr>11.1 Ejemplo  tarea desconocida JR Nota: los tareas desconocidas reales serán diferentes para cada ronda. Los UTF pueden incluir diferentes ubicaciones/condiciones de parada y/o medidas/cálculos de los ejemplos.</vt:lpstr>
      <vt:lpstr>11.2 Ejemplo  tarea desconocida SR  Nota: los UTF reales serán diferentes para cada ronda. Los UTF pueden incluir diferentes ubicaciones/condiciones de parada y/o medidas/cálculos de los ejemplos.</vt:lpstr>
      <vt:lpstr>13 FAQ</vt:lpstr>
      <vt:lpstr>13 FAQ</vt:lpstr>
      <vt:lpstr>Presentación de PowerPoint</vt:lpstr>
      <vt:lpstr>Little Robots, Big 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Robofest 2025 Game</dc:title>
  <dc:creator>Shannan L. Palonis</dc:creator>
  <cp:lastModifiedBy>Pc</cp:lastModifiedBy>
  <cp:revision>19</cp:revision>
  <dcterms:created xsi:type="dcterms:W3CDTF">2025-01-06T05:15:55Z</dcterms:created>
  <dcterms:modified xsi:type="dcterms:W3CDTF">2025-01-08T07:11:44Z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2024-11-08T00:00:00Z</vt:filetime>
  </property>
  <property fmtid="{D5CDD505-2E9C-101B-9397-08002B2CF9AE}" pid="3" name="Creator">
    <vt:lpwstr>Acrobat PDFMaker 24 for PowerPoint</vt:lpwstr>
  </property>
  <property fmtid="{D5CDD505-2E9C-101B-9397-08002B2CF9AE}" pid="4" name="LastSaved">
    <vt:filetime>2025-01-06T00:00:00Z</vt:filetime>
  </property>
  <property fmtid="{D5CDD505-2E9C-101B-9397-08002B2CF9AE}" pid="5" name="Producer">
    <vt:lpwstr>Adobe PDF Library 24.4.19</vt:lpwstr>
  </property>
</Properties>
</file>